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</p:sldMasterIdLst>
  <p:sldIdLst>
    <p:sldId id="256" r:id="rId16"/>
    <p:sldId id="292" r:id="rId17"/>
    <p:sldId id="293" r:id="rId18"/>
    <p:sldId id="294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267" r:id="rId30"/>
    <p:sldId id="268" r:id="rId31"/>
    <p:sldId id="269" r:id="rId32"/>
    <p:sldId id="270" r:id="rId33"/>
    <p:sldId id="271" r:id="rId34"/>
    <p:sldId id="272" r:id="rId35"/>
    <p:sldId id="273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82" r:id="rId44"/>
    <p:sldId id="283" r:id="rId45"/>
    <p:sldId id="284" r:id="rId46"/>
    <p:sldId id="285" r:id="rId47"/>
    <p:sldId id="286" r:id="rId48"/>
    <p:sldId id="287" r:id="rId49"/>
    <p:sldId id="288" r:id="rId50"/>
    <p:sldId id="289" r:id="rId51"/>
    <p:sldId id="290" r:id="rId52"/>
    <p:sldId id="291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80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550" y="1803399"/>
            <a:ext cx="6286500" cy="2036763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41227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5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37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6326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037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2516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168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1588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4025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0270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936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63190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99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9972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1350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283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7904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6730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79847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976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05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787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4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13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2918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824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941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5459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9807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13697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1177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6724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9170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9690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590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9345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0815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995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8258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036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94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9871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6494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5159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5335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81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9623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6026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79744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2655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8235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8815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93354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5453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222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5828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459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4569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7996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3183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0950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556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3886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3258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42315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9905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4953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19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05608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9858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9182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217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9919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23521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214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216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085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86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15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135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050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147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6604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92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18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02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493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478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9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626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12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486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4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6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5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382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4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200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0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42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15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94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125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9626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860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00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867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232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127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1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233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5917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154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08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745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747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7858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50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4541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746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832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247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728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378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69831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7713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216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1136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01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5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3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74327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77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839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386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20945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269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6435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3381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8210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1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132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864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243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0016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7509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11188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468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3027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9832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33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9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724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2814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4212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491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9221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389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565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302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968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3969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7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3100" y="365126"/>
            <a:ext cx="657225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3100" y="1825625"/>
            <a:ext cx="657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B37CF-FA5B-434D-9115-789B577B7217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111B3-48F1-4EDF-A549-120ED7D877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cap="none" spc="0">
          <a:ln w="9525">
            <a:solidFill>
              <a:schemeClr val="tx1"/>
            </a:solidFill>
            <a:prstDash val="solid"/>
          </a:ln>
          <a:solidFill>
            <a:schemeClr val="tx1"/>
          </a:solidFill>
          <a:effectLst>
            <a:outerShdw blurRad="50800" dist="50800" algn="l" rotWithShape="0">
              <a:schemeClr val="bg1">
                <a:alpha val="96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00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26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44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97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62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84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10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54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73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1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iki2.org/ru/%D0%A2%D0%BE%D0%BB%D0%B1%D1%83%D1%85%D0%B8%D0%BD%D0%BE_(%D0%AF%D1%80%D0%BE%D1%81%D0%BB%D0%B0%D0%B2%D1%81%D0%BA%D0%B0%D1%8F_%D0%BE%D0%B1%D0%BB%D0%B0%D1%81%D1%82%D1%8C)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iki2.org/ru/%D0%94%D0%BE%D0%B1%D1%80%D0%B8%D1%87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2.org/ru/%D0%9D%D0%B8%D0%B6%D0%BD%D0%B8%D0%B9_%D0%9D%D0%BE%D0%B2%D0%B3%D0%BE%D1%80%D0%BE%D0%B4" TargetMode="Externa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2.org/ru/%D0%A2%D0%BE%D0%BB%D0%B1%D1%83%D1%85%D0%B8%D0%BD%D0%BE_(%D0%AF%D1%80%D0%BE%D1%81%D0%BB%D0%B0%D0%B2%D1%81%D0%BA%D0%B0%D1%8F_%D0%BE%D0%B1%D0%BB%D0%B0%D1%81%D1%82%D1%8C)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iki2.org/ru/%D0%9F%D0%B0%D0%BC%D1%8F%D1%82%D0%BD%D0%B8%D0%BA_%D0%A4._%D0%A2%D0%BE%D0%BB%D0%B1%D1%83%D1%85%D0%B8%D0%BD%D1%83_(%D0%AF%D1%80%D0%BE%D1%81%D0%BB%D0%B0%D0%B2%D0%BB%D1%8C)" TargetMode="External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8550" y="1417033"/>
            <a:ext cx="6286500" cy="2036763"/>
          </a:xfrm>
        </p:spPr>
        <p:txBody>
          <a:bodyPr>
            <a:normAutofit fontScale="90000"/>
          </a:bodyPr>
          <a:lstStyle/>
          <a:p>
            <a:r>
              <a:rPr lang="vi-VN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/>
              </a:rPr>
              <a:t>Фёдор Иванович 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/>
            </a:r>
            <a:b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</a:br>
            <a:r>
              <a:rPr lang="vi-VN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/>
              </a:rPr>
              <a:t>Толб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у</a:t>
            </a:r>
            <a:r>
              <a:rPr lang="vi-VN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/>
              </a:rPr>
              <a:t>хин</a:t>
            </a:r>
            <a: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/>
              </a:rPr>
              <a:t/>
            </a:r>
            <a:b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/>
              </a:rPr>
            </a:br>
            <a:r>
              <a:rPr lang="ru-RU" sz="48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(</a:t>
            </a:r>
            <a:r>
              <a:rPr lang="ru-RU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</a:rPr>
              <a:t>1894-1949)</a:t>
            </a:r>
            <a:r>
              <a:rPr lang="vi-VN" sz="48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Times New Roman"/>
              </a:rPr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82800" y="3852281"/>
            <a:ext cx="6858000" cy="1655762"/>
          </a:xfrm>
        </p:spPr>
        <p:txBody>
          <a:bodyPr/>
          <a:lstStyle/>
          <a:p>
            <a:r>
              <a:rPr lang="uk-UA" dirty="0" err="1" smtClean="0"/>
              <a:t>Архивные</a:t>
            </a:r>
            <a:r>
              <a:rPr lang="uk-UA" dirty="0" smtClean="0"/>
              <a:t> </a:t>
            </a:r>
            <a:r>
              <a:rPr lang="uk-UA" dirty="0" err="1" smtClean="0"/>
              <a:t>данные</a:t>
            </a:r>
            <a:r>
              <a:rPr lang="uk-UA" dirty="0" smtClean="0"/>
              <a:t> о </a:t>
            </a:r>
            <a:r>
              <a:rPr lang="uk-UA" dirty="0" err="1" smtClean="0"/>
              <a:t>герое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08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Толбухин\фото\орден Красного Знаме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9546" y="586122"/>
            <a:ext cx="3929090" cy="43927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79546" y="5076091"/>
            <a:ext cx="36810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</a:pP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ордена 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Красного Знамени 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(18.10.1922, 3.11.1944);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Толбухин\фото\orden-suvorova-1st-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3127" y="518007"/>
            <a:ext cx="4357718" cy="41746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3127" y="4794738"/>
            <a:ext cx="4044461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ордена Суворова 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1-й степени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 fontAlgn="base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(28.01.1943, 16.05.1944)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8456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Орден Кутуз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736" y="611791"/>
            <a:ext cx="3884441" cy="4143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9735" y="4911969"/>
            <a:ext cx="3721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 Кутузова 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1-й степени (17.09.1943)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4341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орден Красной Звезды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3170" y="511492"/>
            <a:ext cx="4487028" cy="42776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9046" y="5111262"/>
            <a:ext cx="4220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 Красной Звезды 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22.02.1938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83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орден Святой Ан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3911" y="500413"/>
            <a:ext cx="3063782" cy="502504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83911" y="5720862"/>
            <a:ext cx="3438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 Святой Анны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869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Толбухин\фото\орден Святого Станисл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450" y="586153"/>
            <a:ext cx="2973401" cy="47723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446" y="541969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 Святого Станислава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83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Народный герой Югослави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11455" y="632667"/>
            <a:ext cx="2752684" cy="44551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322277"/>
            <a:ext cx="4536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Народный герой Югославии 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 мая 1945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437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Pictures\5687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860" y="717794"/>
            <a:ext cx="2806700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29354" y="5345723"/>
            <a:ext cx="3270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 Венгерской 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свободы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6295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большой крест венгерская республи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6921" y="820985"/>
            <a:ext cx="3083913" cy="41118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47290" y="5158154"/>
            <a:ext cx="3623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Большой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крест ордена «Венгерская Республика»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6741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почётный знак «Честному воину Карельского фронт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508" y="2074985"/>
            <a:ext cx="3000677" cy="44782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39108" y="890954"/>
            <a:ext cx="6682154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Почётный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 гражданин Софии, 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Добрич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и Белграда;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почётный знак «Честному воину Карельского фронта»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9420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я\Pictures\указзз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858" y="515815"/>
            <a:ext cx="3550786" cy="564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976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орден «Георгий Димитров» (1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0738" y="1036780"/>
            <a:ext cx="3681392" cy="36813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30587" y="4888523"/>
            <a:ext cx="4161693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«Георгий Димитров» 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(1981);</a:t>
            </a:r>
          </a:p>
        </p:txBody>
      </p:sp>
    </p:spTree>
    <p:extLst>
      <p:ext uri="{BB962C8B-B14F-4D97-AF65-F5344CB8AC3E}">
        <p14:creationId xmlns:p14="http://schemas.microsoft.com/office/powerpoint/2010/main" val="3307165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Толбухин\фото\орден «За храбрость» (Народная Республика Болгария)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5657" y="476240"/>
            <a:ext cx="3814406" cy="38144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5657" y="4607169"/>
            <a:ext cx="39081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 «За храбрость» 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(Народная </a:t>
            </a:r>
            <a:endParaRPr lang="ru-RU" sz="2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Республика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 Болгария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4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8555" y="5070247"/>
            <a:ext cx="5514647" cy="911213"/>
          </a:xfrm>
        </p:spPr>
        <p:txBody>
          <a:bodyPr>
            <a:normAutofit fontScale="85000" lnSpcReduction="20000"/>
          </a:bodyPr>
          <a:lstStyle/>
          <a:p>
            <a:pPr lvl="0" algn="ctr" fontAlgn="base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Село 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  <a:hlinkClick r:id="rId2" tooltip="Толбухино (Ярославскаяобласть)"/>
              </a:rPr>
              <a:t>Толбухино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 (бывшее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Давыдково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) в Ярославской области, в котором Фёдор Иванович учился.</a:t>
            </a:r>
          </a:p>
          <a:p>
            <a:endParaRPr lang="ru-RU" dirty="0"/>
          </a:p>
        </p:txBody>
      </p:sp>
      <p:pic>
        <p:nvPicPr>
          <p:cNvPr id="10241" name="Picture 1" descr="H:\Толбухин\Толбухин\В селе Толбухи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008184"/>
            <a:ext cx="5093572" cy="38224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214678" y="214290"/>
            <a:ext cx="198964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Память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5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03938" y="4758850"/>
            <a:ext cx="5498123" cy="1349745"/>
          </a:xfrm>
        </p:spPr>
        <p:txBody>
          <a:bodyPr>
            <a:normAutofit lnSpcReduction="10000"/>
          </a:bodyPr>
          <a:lstStyle/>
          <a:p>
            <a:pPr lvl="0" algn="ctr" fontAlgn="base"/>
            <a:endParaRPr lang="ru-RU" dirty="0" smtClean="0"/>
          </a:p>
          <a:p>
            <a:pPr lvl="0" algn="ctr" fontAlgn="base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  <a:hlinkClick r:id="rId2" tooltip="Добрич"/>
              </a:rPr>
              <a:t>Добрич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в Болгарии в 1949—1990 годах назывался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4034" name="Picture 2" descr="H:\Толбухин\Толбухин\Город Добрич в Болгар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9446" y="640099"/>
            <a:ext cx="6326852" cy="4212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304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1" y="4036045"/>
            <a:ext cx="5076092" cy="1339841"/>
          </a:xfrm>
        </p:spPr>
        <p:txBody>
          <a:bodyPr/>
          <a:lstStyle/>
          <a:p>
            <a:pPr lvl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Совхоз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Толбухинский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Казахстан, Кокчетавская область,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Кзылтуйский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:\Толбухин\Толбухин\Совхоз «Толбухинский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3938" y="564983"/>
            <a:ext cx="6593292" cy="324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86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Толбухин\Толбухин\проспект Толбухина в Ярославл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44396" y="1876083"/>
            <a:ext cx="6919882" cy="258890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pic>
        <p:nvPicPr>
          <p:cNvPr id="2052" name="Picture 4" descr="H:\Толбухин\Толбухин\tolbuhinskii-most-gorod-yaroslavl-zolotoe-koltso-0012718091-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5411" y="1897982"/>
            <a:ext cx="4008926" cy="25670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016368" y="500041"/>
            <a:ext cx="65561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честь Ф. И. 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названы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проспект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7553" y="961706"/>
            <a:ext cx="273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 мост в Ярославле</a:t>
            </a:r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45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6031" y="508466"/>
            <a:ext cx="6770779" cy="118585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4100" b="1" dirty="0" smtClean="0">
                <a:latin typeface="Times New Roman" pitchFamily="18" charset="0"/>
                <a:cs typeface="Times New Roman" pitchFamily="18" charset="0"/>
              </a:rPr>
              <a:t>Улицы</a:t>
            </a: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Площадь и улица в Одессе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Виннице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 descr="H:\Толбухин\Толбухин\Одесса площадь Толбух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322" y="2187096"/>
            <a:ext cx="4611955" cy="34435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78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7"/>
            <a:ext cx="8229600" cy="13573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Улицы в Советске (Калининградская область)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Калининграде, Ашхабаде, Белграде.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:\Толбухин\Толбухин\волгограл ул Толбух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30767" y="1968407"/>
            <a:ext cx="5099541" cy="33996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51981" y="1383632"/>
            <a:ext cx="20612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Волгограде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31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7"/>
            <a:ext cx="8229600" cy="857256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Казани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:\Толбухин\Толбухин\казань ул Толбух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0123" y="1195753"/>
            <a:ext cx="6208195" cy="38514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8684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05354" y="457200"/>
            <a:ext cx="6852842" cy="111441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Знаменске, Каменске-Уральском, Кишинёве, Вятке(Кирове),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Конотопе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Краснодаре.  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:\Толбухин\Толбухин\Москва ул Толбух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7385" y="2043159"/>
            <a:ext cx="6366389" cy="35810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45718" y="1581494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Москве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7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я\Pictures\указ3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88" y="726830"/>
            <a:ext cx="3910452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867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97722" y="691662"/>
            <a:ext cx="6431911" cy="530910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  <a:hlinkClick r:id="rId2" tooltip="Нижний Новгород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Нижнем Новгороде, Новокузнецке, Новосибирске, Новочеркасске,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Перми, Рыбинске, Харькове, Сальске,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Симферополе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Красноперекопске, Ростове-на-Дону, Старобельске, Измаиле, Ишимбае, 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Таганроге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Ульяновске,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Усолье-Сибирском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 Челябинске, Краснодаре, Стерлитамаке, Стаханове, Пензе, Купянске, Березовском в Свердловской области, Артёмовске, посёлке Яблоновском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Тахтамукайского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района Республики Адыгея и бульвар в Минске, в городе Ждановка (Донецкая область), Новокузнецке.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7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6062" y="354967"/>
            <a:ext cx="686972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Будапеште в честь советского маршала, который возглавлял войска,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бравие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штурмом этот город, отрезок Малого кольца (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Кишкёрут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соединяющий бывшую Площадь Димитрова — сегодня: Площадь Главной таможни —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Фёвам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тер — с площадью Кальвина) назывался до начала 1990-х годов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Толбухинкёрут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По решению городского парламента этот отрезок Малого кольца сегодня носит название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Вамхазкёрут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H:\Толбухин\Толбухин\Вам¬хаз кёрут. Будапеш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5291" y="2495655"/>
            <a:ext cx="5883513" cy="39076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00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:\Толбухин\Толбухин\в Москве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358" y="1137138"/>
            <a:ext cx="3142468" cy="474334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09845" y="1438980"/>
            <a:ext cx="31267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 Москве на Самотёчном бульваре (1960 год).</a:t>
            </a:r>
          </a:p>
        </p:txBody>
      </p:sp>
    </p:spTree>
    <p:extLst>
      <p:ext uri="{BB962C8B-B14F-4D97-AF65-F5344CB8AC3E}">
        <p14:creationId xmlns:p14="http://schemas.microsoft.com/office/powerpoint/2010/main" val="55619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27384" y="637421"/>
            <a:ext cx="648801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 Софии — в начале 1990-х годов болгарские власти демонтировали его, демонтированный памятник был увезён в Россию и установлен в городе Тутаеве Ярославской области. В Донецке на пересечении проспекта Ильича и улицы Марии Ульяновой (1995, скульптор Ю. И. 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Балдин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архитектор А. Л. Лукин).</a:t>
            </a:r>
          </a:p>
          <a:p>
            <a:pPr algn="ctr" fontAlgn="base"/>
            <a:endParaRPr lang="ru-RU" dirty="0" smtClean="0">
              <a:solidFill>
                <a:prstClr val="black"/>
              </a:solidFill>
            </a:endParaRPr>
          </a:p>
          <a:p>
            <a:pPr algn="ctr" fontAlgn="base"/>
            <a:endParaRPr lang="ru-RU" dirty="0" smtClean="0">
              <a:solidFill>
                <a:prstClr val="black"/>
              </a:solidFill>
            </a:endParaRPr>
          </a:p>
          <a:p>
            <a:pPr algn="ctr" fontAlgn="base"/>
            <a:endParaRPr lang="ru-RU" dirty="0" smtClean="0">
              <a:solidFill>
                <a:prstClr val="black"/>
              </a:solidFill>
            </a:endParaRPr>
          </a:p>
        </p:txBody>
      </p:sp>
      <p:pic>
        <p:nvPicPr>
          <p:cNvPr id="9219" name="Picture 3" descr="H:\Толбухин\Толбухин\В селе Толбухи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4825" y="2359591"/>
            <a:ext cx="4155354" cy="311832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0922" y="553368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Бюст во дворе школы в селе 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3" tooltip="Толбухино (Ярославскаяобласть)"/>
              </a:rPr>
              <a:t>Толбухино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Ярославской области.</a:t>
            </a:r>
          </a:p>
        </p:txBody>
      </p:sp>
    </p:spTree>
    <p:extLst>
      <p:ext uri="{BB962C8B-B14F-4D97-AF65-F5344CB8AC3E}">
        <p14:creationId xmlns:p14="http://schemas.microsoft.com/office/powerpoint/2010/main" val="41945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2614" y="543636"/>
            <a:ext cx="7464641" cy="71438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dirty="0" smtClean="0">
                <a:hlinkClick r:id="rId2" tooltip="Памятник Ф. Толбухину (Ярославль)"/>
              </a:rPr>
              <a:t/>
            </a:r>
            <a:br>
              <a:rPr lang="ru-RU" sz="3100" dirty="0" smtClean="0">
                <a:hlinkClick r:id="rId2" tooltip="Памятник Ф. Толбухину (Ярославль)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Памятник 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Толбухину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 в Ярославле (1972 год).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:\Толбухин\Толбухин\В Ярославле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97723" y="1214117"/>
            <a:ext cx="6329895" cy="4203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20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357166"/>
            <a:ext cx="3400420" cy="4050711"/>
          </a:xfrm>
        </p:spPr>
        <p:txBody>
          <a:bodyPr>
            <a:normAutofit/>
          </a:bodyPr>
          <a:lstStyle/>
          <a:p>
            <a:pPr lvl="0" fontAlgn="base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Бюст в деревне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Андроники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Ярославской области. Бюст во дворе школы в ауле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Тельжан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Северо-Казахстанской области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:\Толбухин\Толбухин\Волгоград лицей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264241"/>
            <a:ext cx="2930770" cy="3907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41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2554" y="633046"/>
            <a:ext cx="6424246" cy="5493117"/>
          </a:xfrm>
        </p:spPr>
        <p:txBody>
          <a:bodyPr/>
          <a:lstStyle/>
          <a:p>
            <a:pPr indent="0" algn="just"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Times New Roman"/>
              </a:rPr>
              <a:t>В Краснодаре именем Ф. И. </a:t>
            </a:r>
            <a:r>
              <a:rPr lang="ru-RU" sz="2400" dirty="0" err="1">
                <a:latin typeface="Times New Roman"/>
                <a:ea typeface="Times New Roman"/>
              </a:rPr>
              <a:t>Толбухина</a:t>
            </a:r>
            <a:r>
              <a:rPr lang="ru-RU" sz="2400" dirty="0">
                <a:latin typeface="Times New Roman"/>
                <a:ea typeface="Times New Roman"/>
              </a:rPr>
              <a:t> 13 апреля 1954 года были названы улица и три проезда в Славянском микрорайоне.</a:t>
            </a:r>
          </a:p>
          <a:p>
            <a:endParaRPr lang="ru-RU" dirty="0"/>
          </a:p>
        </p:txBody>
      </p:sp>
      <p:pic>
        <p:nvPicPr>
          <p:cNvPr id="5" name="Picture 6" descr="20_0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543300" y="1963615"/>
            <a:ext cx="28575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29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55630" y="597878"/>
            <a:ext cx="6131169" cy="55282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 2019 году по решению Городской Думы г. Краснодара МБОУ СОШ №63 было присвоено имя Героя </a:t>
            </a:r>
            <a:r>
              <a:rPr lang="ru-RU" dirty="0">
                <a:ea typeface="Times New Roman"/>
              </a:rPr>
              <a:t>Маршала Советского Союза Ф.И. </a:t>
            </a:r>
            <a:r>
              <a:rPr lang="ru-RU" dirty="0" err="1" smtClean="0">
                <a:ea typeface="Times New Roman"/>
              </a:rPr>
              <a:t>Толбухина</a:t>
            </a:r>
            <a:r>
              <a:rPr lang="ru-RU" dirty="0" smtClean="0"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dirty="0" smtClean="0">
                <a:latin typeface="Times New Roman"/>
              </a:rPr>
              <a:t>И теперь школа именуется «Средняя общеобразовательная школа №63 имени Героя Советского Союза Фёдора </a:t>
            </a:r>
            <a:r>
              <a:rPr lang="ru-RU" dirty="0" err="1" smtClean="0">
                <a:latin typeface="Times New Roman"/>
              </a:rPr>
              <a:t>Толбухина</a:t>
            </a:r>
            <a:r>
              <a:rPr lang="ru-RU" dirty="0" smtClean="0">
                <a:latin typeface="Times New Roman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4813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Фёдор Иванович Толбухин(1894-194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7785" y="1346200"/>
            <a:ext cx="6447692" cy="42984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624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Мария\Documents\ука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597" y="1164615"/>
            <a:ext cx="6276185" cy="453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608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39107" y="1441938"/>
            <a:ext cx="6065227" cy="4735025"/>
          </a:xfrm>
        </p:spPr>
        <p:txBody>
          <a:bodyPr>
            <a:normAutofit fontScale="77500" lnSpcReduction="20000"/>
          </a:bodyPr>
          <a:lstStyle/>
          <a:p>
            <a:pPr indent="0" algn="just">
              <a:spcBef>
                <a:spcPts val="1870"/>
              </a:spcBef>
              <a:spcAft>
                <a:spcPts val="95"/>
              </a:spcAft>
              <a:buNone/>
            </a:pPr>
            <a:r>
              <a:rPr lang="ru-RU" dirty="0" err="1">
                <a:latin typeface="Times New Roman"/>
                <a:ea typeface="Times New Roman"/>
              </a:rPr>
              <a:t>Толбухин</a:t>
            </a:r>
            <a:r>
              <a:rPr lang="ru-RU" dirty="0">
                <a:latin typeface="Times New Roman"/>
                <a:ea typeface="Times New Roman"/>
              </a:rPr>
              <a:t> Ф.И. удостоен высшего военного ордена «Победа» (№ 9 — 26.04.1945), награжден орденами: России – три ордена Ленина (19.03.1944, 21.02.1945, 7.05.1965), три ордена Красного Знамени (18.10.1922, 3.11.1944), два ордена Суворова 1-й степени (28.01.1943, 16.05.1944), орден Кутузова 1-й степени (17.09.1943), орден Красной Звезды (22.02.1938), орден Святой Анны, орден Святого Станислава, Народный герой Югославии (31 мая 1945), орден Венгерской свободы, большой крест ордена «Венгерская Республика», иностранные ордена и медали, почётный гражданин Софии, </a:t>
            </a:r>
            <a:r>
              <a:rPr lang="ru-RU" dirty="0" err="1">
                <a:latin typeface="Times New Roman"/>
                <a:ea typeface="Times New Roman"/>
              </a:rPr>
              <a:t>Добрич</a:t>
            </a:r>
            <a:r>
              <a:rPr lang="ru-RU" dirty="0">
                <a:latin typeface="Times New Roman"/>
                <a:ea typeface="Times New Roman"/>
              </a:rPr>
              <a:t> и Белграда, почётный знак «Честному воину Карельского фронта», орден «Георгий Димитров» (1981), орден «За храбрость» (Народная Республика Болгария). Герой Советского Союза (7.05.1965, посмертно).</a:t>
            </a:r>
            <a:endParaRPr lang="ru-RU" sz="24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13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Мои загрузки\Толбухин\im374-450px-Китель_Толбухина_с_наградами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365" y="648415"/>
            <a:ext cx="3557270" cy="47472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16198" y="5414635"/>
            <a:ext cx="65203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Парадный китель маршала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Толбухина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наградами в Центральном музее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Вооружённых Сил в Москве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03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герой ССС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0083" y="832338"/>
            <a:ext cx="2898060" cy="510058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49107" y="1820376"/>
            <a:ext cx="23680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Герой Советского 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Союза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7.05.1965, посмертно). Фёдор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Толбухин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— единственный Маршал Советского Союза, удостоенный этого звания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посмертно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59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:\Толбухин\фото\орден Победы 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4375" y="853949"/>
            <a:ext cx="3773276" cy="37147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344375" y="4841631"/>
            <a:ext cx="357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Орден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 «Победа»</a:t>
            </a:r>
          </a:p>
          <a:p>
            <a:pPr lvl="0" algn="ctr" fontAlgn="base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(№ 9 — 26.04.1945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2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Толбухин\фото\Орден Ленина 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329" y="500042"/>
            <a:ext cx="4286280" cy="428628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06638" y="4958862"/>
            <a:ext cx="373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Три</a:t>
            </a:r>
            <a:r>
              <a:rPr lang="ru-RU" dirty="0"/>
              <a:t> ордена Ленина </a:t>
            </a:r>
          </a:p>
          <a:p>
            <a:pPr algn="ctr"/>
            <a:r>
              <a:rPr lang="ru-RU" dirty="0"/>
              <a:t>(19.03.1944, 21.02.1945, 7.05.1965)</a:t>
            </a:r>
          </a:p>
        </p:txBody>
      </p:sp>
    </p:spTree>
    <p:extLst>
      <p:ext uri="{BB962C8B-B14F-4D97-AF65-F5344CB8AC3E}">
        <p14:creationId xmlns:p14="http://schemas.microsoft.com/office/powerpoint/2010/main" val="990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298</Words>
  <Application>Microsoft Office PowerPoint</Application>
  <PresentationFormat>Экран (4:3)</PresentationFormat>
  <Paragraphs>73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15</vt:i4>
      </vt:variant>
      <vt:variant>
        <vt:lpstr>Заголовки слайдов</vt:lpstr>
      </vt:variant>
      <vt:variant>
        <vt:i4>38</vt:i4>
      </vt:variant>
    </vt:vector>
  </HeadingPairs>
  <TitlesOfParts>
    <vt:vector size="53" baseType="lpstr">
      <vt:lpstr>Office Theme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Фёдор Иванович  Толбухин (1894-1949) </vt:lpstr>
      <vt:lpstr>Презентация PowerPoint</vt:lpstr>
      <vt:lpstr>Презентация PowerPoint</vt:lpstr>
      <vt:lpstr>Презентация PowerPoint</vt:lpstr>
      <vt:lpstr>Награды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Памятники </vt:lpstr>
      <vt:lpstr>Презентация PowerPoint</vt:lpstr>
      <vt:lpstr> Памятник Толбухину в Ярославле (1972 год). </vt:lpstr>
      <vt:lpstr> Бюст в деревне Андроники Ярославской области. Бюст во дворе школы в ауле Тельжан Северо-Казахстанской области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pptforschool.ru</dc:creator>
  <cp:lastModifiedBy>Мария</cp:lastModifiedBy>
  <cp:revision>17</cp:revision>
  <dcterms:created xsi:type="dcterms:W3CDTF">2018-02-07T09:39:43Z</dcterms:created>
  <dcterms:modified xsi:type="dcterms:W3CDTF">2020-05-07T19:06:58Z</dcterms:modified>
</cp:coreProperties>
</file>