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75" r:id="rId9"/>
    <p:sldId id="262" r:id="rId10"/>
    <p:sldId id="263" r:id="rId11"/>
    <p:sldId id="264" r:id="rId12"/>
    <p:sldId id="273" r:id="rId13"/>
    <p:sldId id="266" r:id="rId14"/>
    <p:sldId id="267" r:id="rId15"/>
    <p:sldId id="268" r:id="rId16"/>
    <p:sldId id="269" r:id="rId17"/>
    <p:sldId id="270" r:id="rId18"/>
    <p:sldId id="271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9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F1-3CE0-43FB-A907-F998FC3315B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B9FD-0C6C-4506-B5E2-1E03BB4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F1-3CE0-43FB-A907-F998FC3315B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B9FD-0C6C-4506-B5E2-1E03BB4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8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F1-3CE0-43FB-A907-F998FC3315B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B9FD-0C6C-4506-B5E2-1E03BB4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22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F1-3CE0-43FB-A907-F998FC3315B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B9FD-0C6C-4506-B5E2-1E03BB4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1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F1-3CE0-43FB-A907-F998FC3315B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B9FD-0C6C-4506-B5E2-1E03BB4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1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F1-3CE0-43FB-A907-F998FC3315B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B9FD-0C6C-4506-B5E2-1E03BB4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2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F1-3CE0-43FB-A907-F998FC3315B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B9FD-0C6C-4506-B5E2-1E03BB4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F1-3CE0-43FB-A907-F998FC3315B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B9FD-0C6C-4506-B5E2-1E03BB4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2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F1-3CE0-43FB-A907-F998FC3315B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B9FD-0C6C-4506-B5E2-1E03BB4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7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F1-3CE0-43FB-A907-F998FC3315B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B9FD-0C6C-4506-B5E2-1E03BB4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3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F1-3CE0-43FB-A907-F998FC3315B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B9FD-0C6C-4506-B5E2-1E03BB4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8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7F23F1-3CE0-43FB-A907-F998FC3315B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756B9FD-0C6C-4506-B5E2-1E03BB4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1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laplar70@mail.ru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laplar70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 работы ОО по созданию банка уроков </a:t>
            </a:r>
          </a:p>
        </p:txBody>
      </p:sp>
    </p:spTree>
    <p:extLst>
      <p:ext uri="{BB962C8B-B14F-4D97-AF65-F5344CB8AC3E}">
        <p14:creationId xmlns:p14="http://schemas.microsoft.com/office/powerpoint/2010/main" val="199840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01EE4-2379-433B-B58D-E9A29373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После окончания записи нажмите «Остановить запись». Запись прервется. После завершения конференции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запустит конвертацию записи и откроет папку с записью.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4F7840-7509-4DA5-9B82-485C95C42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D0C4EAA-DFC0-43FD-A7CC-D1688539E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9" t="2246" r="12350" b="13483"/>
          <a:stretch/>
        </p:blipFill>
        <p:spPr>
          <a:xfrm>
            <a:off x="3497345" y="509048"/>
            <a:ext cx="8323868" cy="5656082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A81AC3F8-ED2A-4BC2-9D45-98860AD1ADE2}"/>
              </a:ext>
            </a:extLst>
          </p:cNvPr>
          <p:cNvSpPr/>
          <p:nvPr/>
        </p:nvSpPr>
        <p:spPr>
          <a:xfrm rot="13660338">
            <a:off x="5545805" y="1854367"/>
            <a:ext cx="2172006" cy="44306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8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01EE4-2379-433B-B58D-E9A29373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Для выбора пути для сохранения записи в главном окне программы нажмите значок «шестеренка», далее «Запись»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4F7840-7509-4DA5-9B82-485C95C42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242F67B-5E0B-4EDB-BE54-B763BC02F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89" t="7286" r="18737" b="5018"/>
          <a:stretch/>
        </p:blipFill>
        <p:spPr>
          <a:xfrm>
            <a:off x="3718438" y="417277"/>
            <a:ext cx="7616859" cy="6014302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5432B51A-9D5B-4FFC-BC6E-8F6769D225CF}"/>
              </a:ext>
            </a:extLst>
          </p:cNvPr>
          <p:cNvSpPr/>
          <p:nvPr/>
        </p:nvSpPr>
        <p:spPr>
          <a:xfrm rot="15124119">
            <a:off x="10400124" y="2200747"/>
            <a:ext cx="2172006" cy="44306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EFF707F2-A315-419E-901A-013CD15BBAC6}"/>
              </a:ext>
            </a:extLst>
          </p:cNvPr>
          <p:cNvSpPr/>
          <p:nvPr/>
        </p:nvSpPr>
        <p:spPr>
          <a:xfrm rot="13748990">
            <a:off x="5222449" y="4268580"/>
            <a:ext cx="2172006" cy="44306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099C7918-BAA8-4D2F-94C8-635454B381D8}"/>
              </a:ext>
            </a:extLst>
          </p:cNvPr>
          <p:cNvSpPr/>
          <p:nvPr/>
        </p:nvSpPr>
        <p:spPr>
          <a:xfrm rot="2497267">
            <a:off x="8406737" y="642577"/>
            <a:ext cx="2172006" cy="44306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2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C10921-BF4D-4194-B1AC-EBB08E1D3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889" y="552725"/>
            <a:ext cx="9729927" cy="894336"/>
          </a:xfrm>
        </p:spPr>
        <p:txBody>
          <a:bodyPr>
            <a:noAutofit/>
          </a:bodyPr>
          <a:lstStyle/>
          <a:p>
            <a:pPr algn="ctr"/>
            <a:r>
              <a:rPr lang="ru-RU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Как разместить записанный урок?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438" y="1612076"/>
            <a:ext cx="10963922" cy="229469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размещения записанного материала на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канале и сайте департамента образования необходимо загрузить видео в облаке и отправить ссылку на адрес электронной почты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laplar70@mail.ru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указав </a:t>
            </a:r>
            <a:r>
              <a:rPr lang="ru-RU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класс, </a:t>
            </a:r>
            <a:r>
              <a:rPr lang="ru-RU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предмет,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тему </a:t>
            </a:r>
            <a:r>
              <a:rPr lang="ru-RU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урока, ФИО учителя, номер ОО</a:t>
            </a:r>
          </a:p>
        </p:txBody>
      </p:sp>
    </p:spTree>
    <p:extLst>
      <p:ext uri="{BB962C8B-B14F-4D97-AF65-F5344CB8AC3E}">
        <p14:creationId xmlns:p14="http://schemas.microsoft.com/office/powerpoint/2010/main" val="92944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01EE4-2379-433B-B58D-E9A29373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Выберите сервис для облачного хранения файлов. В любом сервисе принцип работы одинаковые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B5AA063-CEF8-4CCC-A08B-F4CAFDA6CC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6" r="14742"/>
          <a:stretch/>
        </p:blipFill>
        <p:spPr bwMode="auto">
          <a:xfrm>
            <a:off x="3631326" y="750750"/>
            <a:ext cx="7995864" cy="534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74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01EE4-2379-433B-B58D-E9A29373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Рассмотрим на примере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Яндекс.Диск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Перейдите по адресу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disk.Yandex.ru.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 пройдите регистрацию и нажмите «Загрузить»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B4133A9-3DC7-4D7F-AE09-358AE63B4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4" t="4124" r="1984" b="6757"/>
          <a:stretch/>
        </p:blipFill>
        <p:spPr>
          <a:xfrm>
            <a:off x="3440784" y="1139598"/>
            <a:ext cx="8352147" cy="4396461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3FE34278-30F2-4C5C-8BDF-5A1B8AAD8FFF}"/>
              </a:ext>
            </a:extLst>
          </p:cNvPr>
          <p:cNvSpPr/>
          <p:nvPr/>
        </p:nvSpPr>
        <p:spPr>
          <a:xfrm rot="13748990">
            <a:off x="4326903" y="2722584"/>
            <a:ext cx="2172006" cy="44306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12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01EE4-2379-433B-B58D-E9A29373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В открывшемся окне выберите нужный файл и нажмите «Открыть». Далее- выберите в какую папку в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Яндекс.Диске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загрузить файл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4F7840-7509-4DA5-9B82-485C95C42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A96D00-ECD4-4CD6-8CCC-9A25D8579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99" t="7835" r="18660" b="14639"/>
          <a:stretch/>
        </p:blipFill>
        <p:spPr>
          <a:xfrm>
            <a:off x="3991380" y="677175"/>
            <a:ext cx="7381188" cy="53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01EE4-2379-433B-B58D-E9A29373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 Нажмите правой кнопкой мыши по загруженному файлу и нажмите «Поделиться»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4556619-7AA6-42ED-BFE9-EEBB369F8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0" t="3666" r="1211" b="5611"/>
          <a:stretch/>
        </p:blipFill>
        <p:spPr>
          <a:xfrm>
            <a:off x="3459636" y="991862"/>
            <a:ext cx="8633027" cy="4601183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7B810DDE-D62E-46AA-929D-4E08A6C0E3CA}"/>
              </a:ext>
            </a:extLst>
          </p:cNvPr>
          <p:cNvSpPr/>
          <p:nvPr/>
        </p:nvSpPr>
        <p:spPr>
          <a:xfrm rot="9261120">
            <a:off x="6495069" y="2401154"/>
            <a:ext cx="2172006" cy="44306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19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01EE4-2379-433B-B58D-E9A29373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03023" cy="460118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Нажмите «Копировать ссылку» и отправьте скопированный текст по электронной почте на адрес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laplar70@mail.ru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C7B0910-3588-457D-A7C8-C99D10DAB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4" t="3891" r="1340" b="5617"/>
          <a:stretch/>
        </p:blipFill>
        <p:spPr>
          <a:xfrm>
            <a:off x="3469063" y="1123837"/>
            <a:ext cx="8666531" cy="460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33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01EE4-2379-433B-B58D-E9A29373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файл будет размещен на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канале департамента образования (но не ранее, чем через два дня) файл можно удалить для того, чтобы освободить место в облачном хранилище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4F7840-7509-4DA5-9B82-485C95C42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59EDE4-299C-4808-9FD6-27A886DBA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" t="3848" r="954" b="5155"/>
          <a:stretch/>
        </p:blipFill>
        <p:spPr>
          <a:xfrm>
            <a:off x="3524815" y="1015738"/>
            <a:ext cx="8667185" cy="46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44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C10921-BF4D-4194-B1AC-EBB08E1D3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991" y="2061927"/>
            <a:ext cx="10582182" cy="423293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 на работу по записи уроков по всем предметам по всем классам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Имеющиеся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видеоуроки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педагогов школы направить на адрес электронной почты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laplar70@mail.ru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по записи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видеоуроков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формирования банка уроков педагогов города Краснодара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0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C10921-BF4D-4194-B1AC-EBB08E1D3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704" y="765788"/>
            <a:ext cx="7315200" cy="32552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Запись, сохранение и  отправка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видеоурока</a:t>
            </a:r>
            <a:r>
              <a:rPr lang="ru-RU" dirty="0"/>
              <a:t/>
            </a:r>
            <a:br>
              <a:rPr lang="ru-RU" dirty="0"/>
            </a:br>
            <a:endParaRPr lang="ru-RU" sz="1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F9FC2C-6C43-4DDB-A17B-C8B0ED02D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075442"/>
            <a:ext cx="7315200" cy="9144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Запись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видеоурока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помощью программы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bandicam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4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01EE4-2379-433B-B58D-E9A29373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Запись видеоурока с помощью программы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bandicam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загрузки программы зайдите на сайт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bandicam.com/ru/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нажмите «Бесплатное скачивание»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067A4A7-034D-4384-B67A-681BE82A8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7" t="3666" r="953" b="5840"/>
          <a:stretch/>
        </p:blipFill>
        <p:spPr>
          <a:xfrm>
            <a:off x="3456529" y="1123837"/>
            <a:ext cx="8736422" cy="460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3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01EE4-2379-433B-B58D-E9A29373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После загрузки и установки ПО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bandicam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запустите программу. В Верхней части экрана представлены возможные варианты записи – запись с экрана части экрана или полного экрана, запись с устройства (камеры)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4F7840-7509-4DA5-9B82-485C95C42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7730B9C-BF36-4A64-A04F-43A59C99F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45" t="14845" r="29794" b="19313"/>
          <a:stretch/>
        </p:blipFill>
        <p:spPr>
          <a:xfrm>
            <a:off x="4679648" y="558679"/>
            <a:ext cx="6246017" cy="573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3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01EE4-2379-433B-B58D-E9A29373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При записи видео с экрана на запись можно также добавить видео с камеры. Для этого в левом меню выберите «Видео» и поставьте галочку «Добавлять видео с веб-камеры». Для выбора расположения видео с камеры нажмите «Настройки» и далее – «Расширенные»(по умолчанию видео располагается в правом нижнем углу)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08DA46C-C33E-4C75-8C2C-E94FB4FC1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47" t="14892" r="1597" b="19128"/>
          <a:stretch/>
        </p:blipFill>
        <p:spPr>
          <a:xfrm>
            <a:off x="3431357" y="1123837"/>
            <a:ext cx="8760643" cy="4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7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01EE4-2379-433B-B58D-E9A29373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После выбора режима записи нажмите кнопку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После этого запись начнется. Чтобы завершить – достаточно закрыть окно. Запись автоматически сохранится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4F7840-7509-4DA5-9B82-485C95C42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FD401B-2B8E-4B75-90D9-82A0D7894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94" t="9347" r="18814" b="16387"/>
          <a:stretch/>
        </p:blipFill>
        <p:spPr>
          <a:xfrm>
            <a:off x="3492195" y="677873"/>
            <a:ext cx="8310163" cy="5502254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554156CF-3A92-4CB7-ABEB-BBF487449D4B}"/>
              </a:ext>
            </a:extLst>
          </p:cNvPr>
          <p:cNvSpPr/>
          <p:nvPr/>
        </p:nvSpPr>
        <p:spPr>
          <a:xfrm rot="1349348">
            <a:off x="8465270" y="119390"/>
            <a:ext cx="2172006" cy="44306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2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01EE4-2379-433B-B58D-E9A29373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Чтобы открыть папку с записями нажмите «Открыть папку вывода»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7017E0A-21DF-46B4-AF32-DD5ABE7EA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47" t="14662" r="29686" b="19358"/>
          <a:stretch/>
        </p:blipFill>
        <p:spPr>
          <a:xfrm>
            <a:off x="4317476" y="309174"/>
            <a:ext cx="6553747" cy="6101053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F393F30F-184A-4AC8-8D8D-A1D30795BB9C}"/>
              </a:ext>
            </a:extLst>
          </p:cNvPr>
          <p:cNvSpPr/>
          <p:nvPr/>
        </p:nvSpPr>
        <p:spPr>
          <a:xfrm rot="19035031">
            <a:off x="6919273" y="1126092"/>
            <a:ext cx="2172006" cy="44306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C10921-BF4D-4194-B1AC-EBB08E1D3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338" y="375170"/>
            <a:ext cx="7532614" cy="32552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Запись, сохранение и  отправка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видеоурока</a:t>
            </a:r>
            <a:r>
              <a:rPr lang="ru-RU" dirty="0"/>
              <a:t/>
            </a:r>
            <a:br>
              <a:rPr lang="ru-RU" dirty="0"/>
            </a:br>
            <a:endParaRPr lang="ru-RU" sz="1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F9FC2C-6C43-4DDB-A17B-C8B0ED02D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404" y="3942277"/>
            <a:ext cx="7315200" cy="9144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Запись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видеоурока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помощью программы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0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01EE4-2379-433B-B58D-E9A29373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Записывать видео можно в программе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Запустите любую конференцию в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нажмите кнопку «Запись». После этого запись начнется и можно производить те же операции, что и при проведении конференции – показ камеры, демонстрация экрана и т.д.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9C3CE0F-1507-4766-BB98-B1BE3E00F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90" t="2751" r="12294" b="13630"/>
          <a:stretch/>
        </p:blipFill>
        <p:spPr>
          <a:xfrm>
            <a:off x="3737761" y="595508"/>
            <a:ext cx="8201320" cy="5533239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FCC4E857-D768-40A7-9A32-08983958075E}"/>
              </a:ext>
            </a:extLst>
          </p:cNvPr>
          <p:cNvSpPr/>
          <p:nvPr/>
        </p:nvSpPr>
        <p:spPr>
          <a:xfrm rot="3467745">
            <a:off x="7720551" y="4585730"/>
            <a:ext cx="2172006" cy="44306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92463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89</TotalTime>
  <Words>351</Words>
  <Application>Microsoft Office PowerPoint</Application>
  <PresentationFormat>Произвольный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Рамка</vt:lpstr>
      <vt:lpstr>Презентация PowerPoint</vt:lpstr>
      <vt:lpstr>Запись, сохранение и  отправка видеоурока </vt:lpstr>
      <vt:lpstr>1.1 Запись видеоурока с помощью программы bandicam. Для загрузки программы зайдите на сайт bandicam.com/ru/ и нажмите «Бесплатное скачивание»</vt:lpstr>
      <vt:lpstr>1.2 После загрузки и установки ПО bandicam запустите программу. В Верхней части экрана представлены возможные варианты записи – запись с экрана части экрана или полного экрана, запись с устройства (камеры) </vt:lpstr>
      <vt:lpstr>1.3 При записи видео с экрана на запись можно также добавить видео с камеры. Для этого в левом меню выберите «Видео» и поставьте галочку «Добавлять видео с веб-камеры». Для выбора расположения видео с камеры нажмите «Настройки» и далее – «Расширенные»(по умолчанию видео располагается в правом нижнем углу) </vt:lpstr>
      <vt:lpstr>1.4 После выбора режима записи нажмите кнопку REC. После этого запись начнется. Чтобы завершить – достаточно закрыть окно. Запись автоматически сохранится</vt:lpstr>
      <vt:lpstr>1.5 Чтобы открыть папку с записями нажмите «Открыть папку вывода» </vt:lpstr>
      <vt:lpstr>Запись, сохранение и  отправка видеоурока </vt:lpstr>
      <vt:lpstr>2.1 Записывать видео можно в программе Zoom. Запустите любую конференцию в Zoom и нажмите кнопку «Запись». После этого запись начнется и можно производить те же операции, что и при проведении конференции – показ камеры, демонстрация экрана и т.д.</vt:lpstr>
      <vt:lpstr>2.2 После окончания записи нажмите «Остановить запись». Запись прервется. После завершения конференции Zoom запустит конвертацию записи и откроет папку с записью.</vt:lpstr>
      <vt:lpstr>2.3 Для выбора пути для сохранения записи в главном окне программы нажмите значок «шестеренка», далее «Запись»</vt:lpstr>
      <vt:lpstr>3. Как разместить записанный урок?</vt:lpstr>
      <vt:lpstr>3.1 Выберите сервис для облачного хранения файлов. В любом сервисе принцип работы одинаковые</vt:lpstr>
      <vt:lpstr>3.2 Рассмотрим на примере Яндекс.Диск. Перейдите по адресу: disk.Yandex.ru. При необходимости пройдите регистрацию и нажмите «Загрузить»</vt:lpstr>
      <vt:lpstr>3.3 В открывшемся окне выберите нужный файл и нажмите «Открыть». Далее- выберите в какую папку в Яндекс.Диске загрузить файл</vt:lpstr>
      <vt:lpstr>3.4 Нажмите правой кнопкой мыши по загруженному файлу и нажмите «Поделиться» </vt:lpstr>
      <vt:lpstr>3.5 Нажмите «Копировать ссылку» и отправьте скопированный текст по электронной почте на адрес: laplar70@mail.ru</vt:lpstr>
      <vt:lpstr>3.6 Когда файл будет размещен на youtube – канале департамента образования (но не ранее, чем через два дня) файл можно удалить для того, чтобы освободить место в облачном хранилище</vt:lpstr>
      <vt:lpstr>Задачи: 1. Организовать педагогов на работу по записи уроков по всем предметам по всем классам.  2. Имеющиеся видеоуроки педагогов школы направить на адрес электронной почты laplar70@mail.ru  3. Продолжить работу по записи видеоуроков для формирования банка уроков педагогов города Краснодара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Запись, сохранение и отправка видеоурока</dc:title>
  <dc:creator>My</dc:creator>
  <cp:lastModifiedBy>Полякова Наталья Михайловна</cp:lastModifiedBy>
  <cp:revision>11</cp:revision>
  <dcterms:created xsi:type="dcterms:W3CDTF">2020-04-13T19:23:44Z</dcterms:created>
  <dcterms:modified xsi:type="dcterms:W3CDTF">2020-04-14T09:31:37Z</dcterms:modified>
</cp:coreProperties>
</file>