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5" r:id="rId6"/>
    <p:sldId id="263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что для вас значит ЗОЖ?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247703412073485E-2"/>
          <c:y val="0.17754244327054056"/>
          <c:w val="0.9087711431904345"/>
          <c:h val="0.6652566530449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для вас значит зож2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не пить</c:v>
                </c:pt>
                <c:pt idx="1">
                  <c:v>не употреблять наркотики</c:v>
                </c:pt>
                <c:pt idx="2">
                  <c:v>не курить</c:v>
                </c:pt>
                <c:pt idx="3">
                  <c:v>заниматься спортом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1-4ABE-8E32-E3046F0E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088320"/>
        <c:axId val="203656000"/>
      </c:barChart>
      <c:catAx>
        <c:axId val="28408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656000"/>
        <c:crosses val="autoZero"/>
        <c:auto val="1"/>
        <c:lblAlgn val="ctr"/>
        <c:lblOffset val="100"/>
        <c:noMultiLvlLbl val="0"/>
      </c:catAx>
      <c:valAx>
        <c:axId val="2036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08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15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05736782902135E-2"/>
          <c:y val="0.20767187683629099"/>
          <c:w val="0.70443405511811019"/>
          <c:h val="0.78978158980127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чего зависит наше здоровье</c:v>
                </c:pt>
              </c:strCache>
            </c:strRef>
          </c:tx>
          <c:explosion val="14"/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окружающая среда</c:v>
                </c:pt>
                <c:pt idx="2">
                  <c:v>генетика</c:v>
                </c:pt>
                <c:pt idx="3">
                  <c:v>медицина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2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E-496F-A884-C79C7DAE8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A6D-4AC6-48DC-8B38-4999E7127C4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50AA7-A6AB-4912-B31E-6E3C92335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Здоровый образ жизни (ЗОЖ)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здорового образа жизни сегодня является актуальной темой для любого человека, будь то взрослый или ребенок, школьник или студент. Иногда в семье культуру здорового образа жизни родители воспитывают у детей, начиная уже с дошкольного возраста. Детсады, школы, средства массовой информации сегодня активно занимаются пропагандой ЗОЖ и составляющих его элементов: физкультуры, гимнастики и разнообразных диет. У этой тенденции есть свои причины.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дело в том, что современная жизнь требует от человека больших вложений своего труда, времени и, главное, здоровья ради достижения собственных целей. Положение также усугубляется плохой экологией, сидячими условиями труда, некачественными продуктами и плохим режимом питания, вредным излучением от разнообразной техники и многими другими факторами, которые способны влиять на наше психическое и физическое самочувствие. Несмотря на то что современная медицина достигла существенных успехов в лечении самых разнообразных заболеваний, она часто оказывается бессильной в случаях, когда организм человека уже не способен бороться с недугом даже с помощью лекарств и медицинских мероприятий. Для того чтобы избежать таких случаев, нужно знать и выполнять специальные профилактические приемы и правила, которые представляют собой основу здорового образа жизни человека.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данном тренинге мы предлагаем вам пройти серию бесплатных онлайн-уроков, посвященных тому, как вести здоровый образ жизни, формировать для себя привычки правильного питания, занятий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0AA7-A6AB-4912-B31E-6E3C92335D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0737-9EFD-4565-9F7E-578FC08311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8AF0-F232-4D4C-BE33-B10694709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7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47953C-34FF-417C-8332-33BB46D449F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F8EC63-D559-4421-AA3B-CE48837E6C1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17630"/>
              </p:ext>
            </p:extLst>
          </p:nvPr>
        </p:nvGraphicFramePr>
        <p:xfrm>
          <a:off x="683568" y="289495"/>
          <a:ext cx="4824536" cy="627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7390581" imgH="9620626" progId="Word.Document.12">
                  <p:embed/>
                </p:oleObj>
              </mc:Choice>
              <mc:Fallback>
                <p:oleObj name="Document" r:id="rId3" imgW="7390581" imgH="9620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89495"/>
                        <a:ext cx="4824536" cy="6279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724128" y="4769768"/>
            <a:ext cx="3312368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/>
              <a:t>Презентацию подготовили</a:t>
            </a:r>
          </a:p>
          <a:p>
            <a:pPr marL="137160" indent="0">
              <a:buNone/>
            </a:pPr>
            <a:r>
              <a:rPr lang="ru-RU" sz="2000" dirty="0"/>
              <a:t>ученицы 8 «Б» класса</a:t>
            </a:r>
          </a:p>
          <a:p>
            <a:r>
              <a:rPr lang="ru-RU" sz="2000" dirty="0"/>
              <a:t>Маслова Дарья</a:t>
            </a:r>
          </a:p>
          <a:p>
            <a:r>
              <a:rPr lang="ru-RU" sz="2000" dirty="0"/>
              <a:t>Светличная Екатерина</a:t>
            </a:r>
          </a:p>
          <a:p>
            <a:r>
              <a:rPr lang="ru-RU" sz="2000" dirty="0"/>
              <a:t>Стаценко Елизавета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446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 descr="Здоровый образ жизни (ЗОЖ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" y="116632"/>
            <a:ext cx="13906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Здоровый образ жизни (ЗОЖ)</a:t>
            </a: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  </a:t>
            </a:r>
            <a:r>
              <a:rPr lang="ru-RU" sz="6000" b="1" dirty="0"/>
              <a:t>Формирование здорового образа жизни сегодня является актуальной темой для любого человека, будь то взрослый или ребенок, школьник или студент. Иногда в семье культуру здорового образа жизни родители воспитывают у детей, начиная уже с дошкольного возраста. Детсады, школы, средства массовой информации сегодня активно занимаются пропагандой ЗОЖ и составляющих его элементов: физкультуры, гимнастики и разнообразных диет. У этой тенденции есть свои причины.</a:t>
            </a:r>
          </a:p>
          <a:p>
            <a:pPr marL="0" indent="0">
              <a:buNone/>
            </a:pPr>
            <a:r>
              <a:rPr lang="ru-RU" sz="6000" b="1" dirty="0"/>
              <a:t>  Все дело в том, что современная жизнь требует от человека больших вложений своего труда, времени и, главное, здоровья ради достижения собственных целей. Положение также усугубляется плохой экологией, сидячими условиями труда, некачественными продуктами и плохим режимом питания, вредным излучением от разнообразной техники и многими другими факторами, которые способны влиять на наше психическое и физическое самочувствие. Несмотря на то что современная медицина достигла существенных успехов в лечении самых разнообразных заболеваний, она часто оказывается бессильной в случаях, когда организм человека уже не способен бороться с недугом даже с помощью лекарств и медицинских мероприятий. Для того чтобы избежать таких случаев, нужно знать и выполнять специальные профилактические приемы и правила, которые представляют собой основу здорового образа жизни человека.</a:t>
            </a:r>
          </a:p>
          <a:p>
            <a:pPr marL="0" indent="0">
              <a:buNone/>
            </a:pPr>
            <a:r>
              <a:rPr lang="ru-RU" sz="6000" b="1" dirty="0"/>
              <a:t>  В данном тренинге мы предлагаем вам пройти серию бесплатных онлайн-уроков, посвященных тому, как вести здоровый образ жизни, формировать для себя привычки правильного питания, занятий физической культурой и спортом, как построить оптимальный режим дня, а также поддерживать свое психическое здоровье. Программа курса призвана помочь каждому сформировать собственную систему ЗОЖ. Здоровый образ жизни (ЗОЖ) – это навык человека, который заключается в способности выполнять специальные действия (или наоборот, отказаться от выполнения таковых), направленные на сохранение и улучшение его здоровья и профилактику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16977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Профилактика заболеваний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r>
              <a:rPr lang="ru-RU" sz="6200" b="1" i="1" dirty="0"/>
              <a:t>Профилактикой заболеваний</a:t>
            </a:r>
            <a:r>
              <a:rPr lang="ru-RU" sz="6200" b="1" dirty="0"/>
              <a:t> называется система мер для предупреждения или устранения причин, вызывающих болезнь. Профилактика бывает разных уровней: первичная профилактика - система мероприятий по устранению причин и факторов возникновения болезней, вторичная - предупреждение прогрессирования имеющегося заболевания, и третичная профилактика - это предупреждение рецидивов заболеваний. В рамках ЗОЖ принято рассматривать именно первичную профилактику заболеваний.</a:t>
            </a:r>
          </a:p>
          <a:p>
            <a:pPr marL="0" indent="0">
              <a:buNone/>
            </a:pPr>
            <a:r>
              <a:rPr lang="ru-RU" sz="6200" dirty="0"/>
              <a:t> Владеть способностью вести здоровый образ жизни</a:t>
            </a:r>
            <a:r>
              <a:rPr lang="ru-RU" sz="6200" b="1" dirty="0"/>
              <a:t> – это значит иметь специальные знания о том, что является полезным, а что нет, как необходимо дисциплинировать себя, выстраивать правильный режим дня, а также выполнять специальные процедуры и принимать правильную пищу.</a:t>
            </a:r>
          </a:p>
          <a:p>
            <a:pPr marL="0" indent="0">
              <a:buNone/>
            </a:pPr>
            <a:r>
              <a:rPr lang="ru-RU" sz="6200" b="1" dirty="0"/>
              <a:t>Зачем вести здоровую жизнь?</a:t>
            </a:r>
          </a:p>
          <a:p>
            <a:pPr marL="0" indent="0">
              <a:buNone/>
            </a:pPr>
            <a:r>
              <a:rPr lang="ru-RU" sz="6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 Регулярные занятия физкультурой помогают человеку в самодисциплине, очищении организма, активации мозговой деятельности и сохранении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800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097"/>
            <a:ext cx="6840760" cy="39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514127-5B7C-4FBA-8434-162A4D9B6B1F}"/>
              </a:ext>
            </a:extLst>
          </p:cNvPr>
          <p:cNvSpPr/>
          <p:nvPr/>
        </p:nvSpPr>
        <p:spPr>
          <a:xfrm>
            <a:off x="539552" y="12455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У каждого из нас есть свои физические и психические особенности, некоторые из которых передаются нам на генетическом уровне. Кто-то, не выполняя никаких физических упражнений и специальных рекомендаций по питанию, всегда остается в неплохой форме, кто-то не склонен к простудным заболеваниям, и зимой его невозможно заразить ОРЗ, кто-то способен спать по 4 часа в день и оставаться бодрым. Все эти способности - больше исключения из правил, свойственные лишь некоторым людям. И уж точно можно сказать, что в мире не существует идеально здорового человека, который обладает всеми перечисленными выше достоинствами. Вот почему нам важно знать свои слабые места и уметь принимать все необходимые меры в целях предупреждения болезней. В этом и состоит роль здорового образа жизни.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064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Ответы обучающихся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00162" y="1900237"/>
          <a:ext cx="654367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2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65151697"/>
              </p:ext>
            </p:extLst>
          </p:nvPr>
        </p:nvGraphicFramePr>
        <p:xfrm>
          <a:off x="1547664" y="980728"/>
          <a:ext cx="62646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9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3080321" cy="5289451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/>
              <a:t>Применение знаний ЗОЖ может пригодиться любому человеку в самых разных ситуациях, например, позволит:</a:t>
            </a:r>
          </a:p>
          <a:p>
            <a:r>
              <a:rPr lang="ru-RU" sz="2000" b="1" dirty="0"/>
              <a:t>Правильно воспитывать детей (родителям, педагогам, воспитателям и учителям).</a:t>
            </a:r>
          </a:p>
          <a:p>
            <a:r>
              <a:rPr lang="ru-RU" sz="2000" b="1" dirty="0"/>
              <a:t>Жить дольше и чувствовать себя лучше – абсолютно всем.</a:t>
            </a:r>
          </a:p>
          <a:p>
            <a:r>
              <a:rPr lang="ru-RU" sz="2000" b="1" dirty="0"/>
              <a:t>Не погубить здоровье в молодости всем, кто много учится за студенческой скамьей, и кто работает не покладая рук, чтобы взобраться по карьерной лестнице.</a:t>
            </a:r>
          </a:p>
          <a:p>
            <a:r>
              <a:rPr lang="ru-RU" sz="2000" b="1" dirty="0"/>
              <a:t>Организовывать мероприятия и принимать верные решения, если вы имеете отношение к организации человеческого времяпрепровождения, например, вы работодатель, директор школы или ректор вуза.</a:t>
            </a:r>
          </a:p>
          <a:p>
            <a:r>
              <a:rPr lang="ru-RU" sz="2000" b="1" dirty="0"/>
              <a:t>Стоит отметить, что культура ЗОЖ влияет на качество жизнедеятельности любого человека, что связано с достижением долголетия, возможностью полноценно выполнять социальные функции и активно участвовать в семейной, трудовой, общественной жизни общества.</a:t>
            </a:r>
          </a:p>
          <a:p>
            <a:endParaRPr lang="ru-RU" dirty="0"/>
          </a:p>
        </p:txBody>
      </p:sp>
      <p:pic>
        <p:nvPicPr>
          <p:cNvPr id="5" name="Объект 4" descr="https://www.culture.ru/storage/images/7c395f8a520ffe3e097cb3ef8921bc97/b40784f6592fc213d92040278f316f1b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484784"/>
            <a:ext cx="524542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0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потребления воды: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b="1" i="1" dirty="0">
                <a:solidFill>
                  <a:srgbClr val="FF0000"/>
                </a:solidFill>
              </a:rPr>
              <a:t>Важно! Для запуска организма и стабильной работы обмена веществ, рекомендуется употреблять 1,5 – 2 литра чистой воды в сутки.</a:t>
            </a:r>
            <a:endParaRPr lang="ru-RU" sz="1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/>
              <a:t>Пить 300-500мл воды натощак после пробуждения. Это запускает различные процессы в организме и очищает кишечник от скопившихся шлаков;</a:t>
            </a:r>
          </a:p>
          <a:p>
            <a:r>
              <a:rPr lang="ru-RU" sz="5600" b="1" dirty="0"/>
              <a:t>Вода должна быть теплой или комнатной температуры. Потребление холодной воды, заставляет организм тратить энергию на ее обогрев для усваивания;</a:t>
            </a:r>
          </a:p>
          <a:p>
            <a:r>
              <a:rPr lang="ru-RU" sz="5600" b="1" dirty="0"/>
              <a:t>Пить лучше маленькими глотками, чтобы не затруднять работу почек;</a:t>
            </a:r>
          </a:p>
          <a:p>
            <a:r>
              <a:rPr lang="ru-RU" sz="5600" b="1" dirty="0"/>
              <a:t>Выпивайте стакан воды перед едой за 30 мин это улучшит пищеварение;</a:t>
            </a:r>
          </a:p>
          <a:p>
            <a:r>
              <a:rPr lang="ru-RU" sz="5600" b="1" dirty="0"/>
              <a:t>Не желательно пить в большом количестве во время еды, потому что она разбавляет желудочный сок, а потребление холодной воды сгущает жиры, полученные с пищей, что замедляет пищеварение;</a:t>
            </a:r>
          </a:p>
          <a:p>
            <a:r>
              <a:rPr lang="ru-RU" sz="5600" b="1" dirty="0"/>
              <a:t>Не забывайте пить перед, во время и после физических </a:t>
            </a:r>
            <a:r>
              <a:rPr lang="ru-RU" sz="5600" b="1" dirty="0" err="1"/>
              <a:t>тренировок.Это</a:t>
            </a:r>
            <a:r>
              <a:rPr lang="ru-RU" sz="5600" b="1" dirty="0"/>
              <a:t> способствует быстрому восстановлению сил и доставки необходимого кислорода;</a:t>
            </a:r>
          </a:p>
          <a:p>
            <a:r>
              <a:rPr lang="ru-RU" sz="5600" b="1" dirty="0"/>
              <a:t>Выпивайте стакан воды перед сном, это влияет на пищеварение в кишечнике;</a:t>
            </a:r>
          </a:p>
          <a:p>
            <a:r>
              <a:rPr lang="ru-RU" sz="5600" b="1" dirty="0"/>
              <a:t>Напитки, такие как чай, кофе и соки не заменяют чистую воду, так как требуют дополнительной нагрузки для преобразования в воду, а чайные напитки обладают мочегонным действием, которые не успевают усвоиться организмом.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avatars.mds.yandex.net/get-zen_doc/1244179/pub_5d67e3e8ec575b00ada8708c_5d682db24735a600adbdc26a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1" y="3573016"/>
            <a:ext cx="3106931" cy="1920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6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420888"/>
            <a:ext cx="2962672" cy="3705275"/>
          </a:xfrm>
        </p:spPr>
        <p:txBody>
          <a:bodyPr/>
          <a:lstStyle/>
          <a:p>
            <a:pPr lvl="0"/>
            <a:r>
              <a:rPr lang="ru-RU" b="1" dirty="0"/>
              <a:t>Белки                   30-40%</a:t>
            </a:r>
            <a:endParaRPr lang="ru-RU" dirty="0"/>
          </a:p>
          <a:p>
            <a:pPr lvl="0"/>
            <a:r>
              <a:rPr lang="ru-RU" b="1" dirty="0"/>
              <a:t>Жиры                   40-50%</a:t>
            </a:r>
            <a:endParaRPr lang="ru-RU" dirty="0"/>
          </a:p>
          <a:p>
            <a:pPr lvl="0"/>
            <a:r>
              <a:rPr lang="ru-RU" b="1" dirty="0"/>
              <a:t>Углеводы            20-25%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i="1" dirty="0"/>
              <a:t>Основные принципы здорового питания:</a:t>
            </a:r>
            <a:endParaRPr lang="ru-RU" sz="1800" dirty="0"/>
          </a:p>
          <a:p>
            <a:pPr lvl="0"/>
            <a:r>
              <a:rPr lang="ru-RU" sz="1800" b="1" i="1" dirty="0"/>
              <a:t>Обязательно завтракайте.</a:t>
            </a:r>
            <a:r>
              <a:rPr lang="ru-RU" sz="1800" i="1" dirty="0"/>
              <a:t> В начале дня мозгу требуется значительное количество нутриентов для управления физиологическими процессами.;</a:t>
            </a:r>
            <a:endParaRPr lang="ru-RU" sz="1800" dirty="0"/>
          </a:p>
          <a:p>
            <a:pPr lvl="0"/>
            <a:r>
              <a:rPr lang="ru-RU" sz="1800" b="1" i="1" dirty="0"/>
              <a:t>Употребляйте пищу в умеренном количестве.</a:t>
            </a:r>
            <a:r>
              <a:rPr lang="ru-RU" sz="1800" i="1" dirty="0"/>
              <a:t> Переедание еды перегружает процессы пищеварения, что приводит к сбоям обмена веществ, ожирению и общему ухудшению состояния.;</a:t>
            </a:r>
            <a:endParaRPr lang="ru-RU" sz="1800" dirty="0"/>
          </a:p>
          <a:p>
            <a:pPr lvl="0"/>
            <a:r>
              <a:rPr lang="ru-RU" sz="1800" b="1" i="1" dirty="0"/>
              <a:t>Пережевывайте пищу тщательно.</a:t>
            </a:r>
            <a:r>
              <a:rPr lang="ru-RU" sz="1800" i="1" dirty="0"/>
              <a:t> Многоразовое пережевывание ускорит процессы переваривания и насыщения питательными веществами;</a:t>
            </a:r>
            <a:endParaRPr lang="ru-RU" sz="1800" dirty="0"/>
          </a:p>
          <a:p>
            <a:pPr lvl="0"/>
            <a:r>
              <a:rPr lang="ru-RU" sz="1800" b="1" i="1" dirty="0"/>
              <a:t>Питайтесь 4-5 раз в день небольшими порциями. </a:t>
            </a:r>
            <a:r>
              <a:rPr lang="ru-RU" sz="1800" i="1" dirty="0"/>
              <a:t>Маленькие порции еды не будут перегружать органы пищеварения;</a:t>
            </a:r>
            <a:endParaRPr lang="ru-RU" sz="1800" dirty="0"/>
          </a:p>
          <a:p>
            <a:pPr lvl="0"/>
            <a:r>
              <a:rPr lang="ru-RU" sz="1800" b="1" i="1" dirty="0"/>
              <a:t>Не наедайтесь перед сном.</a:t>
            </a:r>
            <a:r>
              <a:rPr lang="ru-RU" sz="1800" i="1" dirty="0"/>
              <a:t> Ночью желудок должен отдыхать, а кишечник </a:t>
            </a:r>
            <a:r>
              <a:rPr lang="ru-RU" sz="1800" i="1" dirty="0" err="1"/>
              <a:t>работать.Не</a:t>
            </a:r>
            <a:r>
              <a:rPr lang="ru-RU" sz="1800" i="1" dirty="0"/>
              <a:t> рекомендуется питаться за 2 часа до сна;</a:t>
            </a:r>
            <a:endParaRPr lang="ru-RU" sz="1800" dirty="0"/>
          </a:p>
          <a:p>
            <a:pPr lvl="0"/>
            <a:r>
              <a:rPr lang="ru-RU" sz="1800" b="1" i="1" dirty="0"/>
              <a:t>На ночь потребляйте </a:t>
            </a:r>
            <a:r>
              <a:rPr lang="ru-RU" sz="1800" b="1" i="1" dirty="0" err="1"/>
              <a:t>пробиотические</a:t>
            </a:r>
            <a:r>
              <a:rPr lang="ru-RU" sz="1800" b="1" i="1" dirty="0"/>
              <a:t> продукты (кефиры, йогурты и т.д.).</a:t>
            </a:r>
            <a:r>
              <a:rPr lang="ru-RU" sz="1800" i="1" dirty="0"/>
              <a:t> Это создаст больше бактерий в кишечнике, что улучшит работу ЖКТ;</a:t>
            </a:r>
            <a:endParaRPr lang="ru-RU" sz="1800" dirty="0"/>
          </a:p>
          <a:p>
            <a:r>
              <a:rPr lang="ru-RU" sz="1800" b="1" i="1" dirty="0"/>
              <a:t>Используйте только свежие продукты </a:t>
            </a:r>
            <a:endParaRPr lang="ru-RU" sz="1800" dirty="0"/>
          </a:p>
        </p:txBody>
      </p:sp>
      <p:pic>
        <p:nvPicPr>
          <p:cNvPr id="6" name="Рисунок 5" descr="https://bel.cultreg.ru/uploads/c719839ccafa3df7a7c0c7aa6f0f6e9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6835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zen_doc/1874110/pub_5df1ec131e8e3f00b19240da_5df1edd30a451800ba8e0e7a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4" y="3717032"/>
            <a:ext cx="2558405" cy="204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8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1295</Words>
  <Application>Microsoft Office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Book Antiqua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Документ Microsoft Word</vt:lpstr>
      <vt:lpstr>Презентация PowerPoint</vt:lpstr>
      <vt:lpstr>  Здоровый образ жизни (ЗОЖ)  </vt:lpstr>
      <vt:lpstr>Профилактика заболеваний</vt:lpstr>
      <vt:lpstr>Презентация PowerPoint</vt:lpstr>
      <vt:lpstr>Ответы обучающихся </vt:lpstr>
      <vt:lpstr>Презентация PowerPoint</vt:lpstr>
      <vt:lpstr>Презентация PowerPoint</vt:lpstr>
      <vt:lpstr>Основные принципы потребления воды: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Дергунова</cp:lastModifiedBy>
  <cp:revision>8</cp:revision>
  <dcterms:created xsi:type="dcterms:W3CDTF">2020-05-15T18:45:35Z</dcterms:created>
  <dcterms:modified xsi:type="dcterms:W3CDTF">2020-05-18T07:12:55Z</dcterms:modified>
</cp:coreProperties>
</file>