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3" r:id="rId3"/>
    <p:sldId id="264" r:id="rId4"/>
    <p:sldId id="262" r:id="rId5"/>
    <p:sldId id="260" r:id="rId6"/>
    <p:sldId id="265" r:id="rId7"/>
    <p:sldId id="273" r:id="rId8"/>
    <p:sldId id="272" r:id="rId9"/>
    <p:sldId id="274" r:id="rId10"/>
    <p:sldId id="275" r:id="rId11"/>
    <p:sldId id="276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80" r:id="rId20"/>
    <p:sldId id="281" r:id="rId21"/>
    <p:sldId id="279" r:id="rId22"/>
    <p:sldId id="278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57AB6-36D2-4433-AD36-4478EAA94DF6}" v="126" dt="2020-05-14T17:22:57.098"/>
    <p1510:client id="{F1F5D5EE-AD82-4FC1-8F06-C312DFDCC327}" v="476" dt="2020-05-14T16:56:26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050" autoAdjust="0"/>
  </p:normalViewPr>
  <p:slideViewPr>
    <p:cSldViewPr>
      <p:cViewPr varScale="1">
        <p:scale>
          <a:sx n="61" d="100"/>
          <a:sy n="61" d="100"/>
        </p:scale>
        <p:origin x="-13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365104"/>
            <a:ext cx="7020272" cy="2060848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p:transition spd="slow" advClick="0" advTm="5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p:transition spd="slow" advClick="0" advTm="5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p:transition spd="slow" advClick="0" advTm="5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31840" y="191549"/>
            <a:ext cx="58326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395536" y="2492896"/>
            <a:ext cx="864096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p:transition spd="slow" advClick="0" advTm="500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564904"/>
            <a:ext cx="4112163" cy="3589859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8309" y="2564904"/>
            <a:ext cx="4112163" cy="3589859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p:transition spd="slow" advClick="0" advTm="5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p:transition spd="slow" advClick="0" advTm="5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p:transition spd="slow" advClick="0" advTm="5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p:transition spd="slow" advClick="0" advTm="5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p:transition spd="slow" advClick="0" advTm="5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p:transition spd="slow" advClick="0" advTm="5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p:transition spd="slow" advClick="0" advTm="5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91549"/>
            <a:ext cx="58326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492896"/>
            <a:ext cx="864096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iron.ru/zdorovyj-obraz-zhizni" TargetMode="External"/><Relationship Id="rId2" Type="http://schemas.openxmlformats.org/officeDocument/2006/relationships/hyperlink" Target="https://sairon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2266" y="3622154"/>
            <a:ext cx="7691784" cy="243232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Century Gothic"/>
                <a:cs typeface="Calibri"/>
              </a:rPr>
              <a:t>Здоровый образ жизни</a:t>
            </a:r>
            <a:endParaRPr lang="ru-RU" sz="3600" b="1" dirty="0">
              <a:latin typeface="Century Gothic"/>
              <a:cs typeface="Calibri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CD267F33-8014-4E2E-BE74-2FE1E6C9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5347342"/>
              </p:ext>
            </p:extLst>
          </p:nvPr>
        </p:nvGraphicFramePr>
        <p:xfrm>
          <a:off x="6115050" y="5900737"/>
          <a:ext cx="2345382" cy="71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382">
                  <a:extLst>
                    <a:ext uri="{9D8B030D-6E8A-4147-A177-3AD203B41FA5}">
                      <a16:colId xmlns="" xmlns:a16="http://schemas.microsoft.com/office/drawing/2014/main" val="3874156562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Century Gothic"/>
                        </a:rPr>
                        <a:t>8В класс</a:t>
                      </a:r>
                      <a:endParaRPr lang="ru-RU" b="1" dirty="0"/>
                    </a:p>
                    <a:p>
                      <a:pPr lvl="0">
                        <a:buNone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Century Gothic"/>
                        </a:rPr>
                        <a:t>МБОУ СОШ №63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8462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40560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2529" y="2979397"/>
            <a:ext cx="5171471" cy="387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5205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8553" y="3141415"/>
            <a:ext cx="4955447" cy="371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832648" cy="122413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Поход 2019!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508856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831555" cy="510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1296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Карантин - не время унывать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400" dirty="0" err="1" smtClean="0">
                <a:solidFill>
                  <a:schemeClr val="bg1"/>
                </a:solidFill>
              </a:rPr>
              <a:t>Кадрова</a:t>
            </a:r>
            <a:r>
              <a:rPr lang="ru-RU" sz="2400" dirty="0" smtClean="0">
                <a:solidFill>
                  <a:schemeClr val="bg1"/>
                </a:solidFill>
              </a:rPr>
              <a:t> Анастасия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600400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600400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365" y="1268760"/>
            <a:ext cx="4382635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355976" cy="43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4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Ткаченко Даниил              </a:t>
            </a:r>
            <a:r>
              <a:rPr lang="ru-RU" sz="3600" dirty="0" err="1" smtClean="0">
                <a:solidFill>
                  <a:schemeClr val="bg1"/>
                </a:solidFill>
              </a:rPr>
              <a:t>Даманова</a:t>
            </a:r>
            <a:r>
              <a:rPr lang="ru-RU" sz="3600" dirty="0" smtClean="0">
                <a:solidFill>
                  <a:schemeClr val="bg1"/>
                </a:solidFill>
              </a:rPr>
              <a:t> София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7337" y="1052736"/>
            <a:ext cx="4276663" cy="486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71709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413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Клепов Роман          Ткаченко Ксения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880" y="1196752"/>
            <a:ext cx="450912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536504" cy="451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Безроднова Анастасия   Ткаченко Ксения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176464" cy="403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Табет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Усама</a:t>
            </a:r>
            <a:r>
              <a:rPr lang="ru-RU" dirty="0" smtClean="0">
                <a:solidFill>
                  <a:schemeClr val="bg1"/>
                </a:solidFill>
              </a:rPr>
              <a:t>             Ефимов Владислав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425283" cy="469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816424" cy="490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Васютина Елизавета      Машкин Вадим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499992" cy="44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499992" cy="447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22413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Марьин Иван          Ткаченко Даниил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entury Gothic"/>
                <a:cs typeface="Calibri"/>
              </a:rPr>
              <a:t>Компоненты ЗОЖ:</a:t>
            </a:r>
            <a:endParaRPr lang="ru-RU" dirty="0">
              <a:latin typeface="Century Gothic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3227784" y="52779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943621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999184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999184" y="2620462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871613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637359" y="2102937"/>
            <a:ext cx="41137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eaLnBrk="0" hangingPunct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Arial"/>
              </a:rPr>
              <a:t>Правильное питание</a:t>
            </a: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999184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299221" y="3672974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943621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999184" y="30681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229372" y="4438150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943621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999184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3227784" y="6138362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943621" y="556210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999184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694510" y="3136400"/>
            <a:ext cx="3285117" cy="4759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eaLnBrk="0" hangingPunct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Arial"/>
              </a:rPr>
              <a:t>Здоровый сон</a:t>
            </a: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637360" y="3904750"/>
            <a:ext cx="484028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eaLnBrk="0" hangingPunct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Arial"/>
              </a:rPr>
              <a:t>Соблюдение правил гигиены</a:t>
            </a: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637361" y="4703262"/>
            <a:ext cx="41566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eaLnBrk="0" hangingPunct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Arial"/>
              </a:rPr>
              <a:t>Физическая активность</a:t>
            </a: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637360" y="5611313"/>
            <a:ext cx="489960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eaLnBrk="0" hangingPunct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Arial"/>
              </a:rPr>
              <a:t>Отказ от вредных привычек</a:t>
            </a: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413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Родители тоже не отстают!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499992" cy="4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499992" cy="4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996952"/>
            <a:ext cx="4968552" cy="47667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Наш лидер!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62003" cy="334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7008" y="0"/>
            <a:ext cx="335699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335699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510136"/>
            <a:ext cx="3347864" cy="33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424936" cy="3312368"/>
          </a:xfrm>
        </p:spPr>
        <p:txBody>
          <a:bodyPr>
            <a:noAutofit/>
          </a:bodyPr>
          <a:lstStyle/>
          <a:p>
            <a:r>
              <a:rPr lang="ru-RU" sz="8000" dirty="0" smtClean="0"/>
              <a:t>Мы за здоровый образ жизни</a:t>
            </a:r>
            <a:r>
              <a:rPr lang="ru-RU" sz="7200" dirty="0" smtClean="0"/>
              <a:t>!</a:t>
            </a:r>
            <a:br>
              <a:rPr lang="ru-RU" sz="7200" dirty="0" smtClean="0"/>
            </a:br>
            <a:r>
              <a:rPr lang="ru-RU" sz="2800" dirty="0" smtClean="0"/>
              <a:t>Несмотря на ситуацию, которая сложилась в </a:t>
            </a:r>
            <a:r>
              <a:rPr lang="ru-RU" sz="2800" dirty="0" smtClean="0"/>
              <a:t>стране!</a:t>
            </a:r>
            <a:r>
              <a:rPr lang="ru-RU" sz="2800" dirty="0" smtClean="0">
                <a:sym typeface="Wingdings" pitchFamily="2" charset="2"/>
              </a:rPr>
              <a:t>  </a:t>
            </a:r>
            <a:br>
              <a:rPr lang="ru-RU" sz="2800" dirty="0" smtClean="0">
                <a:sym typeface="Wingdings" pitchFamily="2" charset="2"/>
              </a:rPr>
            </a:br>
            <a:r>
              <a:rPr lang="ru-RU" sz="2800" dirty="0" smtClean="0">
                <a:sym typeface="Wingdings" pitchFamily="2" charset="2"/>
              </a:rPr>
              <a:t/>
            </a:r>
            <a:br>
              <a:rPr lang="ru-RU" sz="2800" dirty="0" smtClean="0">
                <a:sym typeface="Wingdings" pitchFamily="2" charset="2"/>
              </a:rPr>
            </a:br>
            <a:r>
              <a:rPr lang="ru-RU" sz="2800" dirty="0" smtClean="0">
                <a:sym typeface="Wingdings" pitchFamily="2" charset="2"/>
              </a:rPr>
              <a:t>                                            Создатель презентации:</a:t>
            </a:r>
            <a:br>
              <a:rPr lang="ru-RU" sz="2800" dirty="0" smtClean="0">
                <a:sym typeface="Wingdings" pitchFamily="2" charset="2"/>
              </a:rPr>
            </a:br>
            <a:r>
              <a:rPr lang="ru-RU" sz="2800" dirty="0" smtClean="0">
                <a:sym typeface="Wingdings" pitchFamily="2" charset="2"/>
              </a:rPr>
              <a:t> </a:t>
            </a:r>
            <a:r>
              <a:rPr lang="ru-RU" sz="2800" dirty="0" smtClean="0">
                <a:sym typeface="Wingdings" pitchFamily="2" charset="2"/>
              </a:rPr>
              <a:t>                                             Васютина Елизавета</a:t>
            </a:r>
            <a:endParaRPr lang="ru-RU" sz="7200" dirty="0"/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"/>
              </a:rPr>
              <a:t>Питание: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2322017"/>
            <a:ext cx="4312188" cy="38327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>
                <a:latin typeface="Calibri"/>
                <a:ea typeface="+mn-lt"/>
                <a:cs typeface="+mn-lt"/>
              </a:rPr>
              <a:t>Л</a:t>
            </a:r>
            <a:r>
              <a:rPr lang="ru-RU" sz="2400" dirty="0">
                <a:latin typeface="Century Gothic"/>
                <a:ea typeface="+mn-lt"/>
                <a:cs typeface="+mn-lt"/>
              </a:rPr>
              <a:t>учше употреблять пищу в одно и то же время.  5-6 раз в день небольшими порциями. Желательно съедать 400 </a:t>
            </a:r>
            <a:r>
              <a:rPr lang="ru-RU" sz="2400" dirty="0" err="1">
                <a:latin typeface="Century Gothic"/>
                <a:ea typeface="+mn-lt"/>
                <a:cs typeface="+mn-lt"/>
              </a:rPr>
              <a:t>гр</a:t>
            </a:r>
            <a:r>
              <a:rPr lang="ru-RU" sz="2400" dirty="0">
                <a:latin typeface="Century Gothic"/>
                <a:ea typeface="+mn-lt"/>
                <a:cs typeface="+mn-lt"/>
              </a:rPr>
              <a:t> свежих овощей и фруктов ежедневно. Последний прием пищи не менее чем за 2-3 часа до сна.</a:t>
            </a:r>
            <a:endParaRPr lang="ru-RU" sz="2400">
              <a:latin typeface="Century Gothic"/>
              <a:cs typeface="Calibri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25" y="2641732"/>
            <a:ext cx="4111625" cy="343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12103129"/>
      </p:ext>
    </p:extLst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89003" y="220124"/>
            <a:ext cx="5361161" cy="122413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entury Gothic"/>
                <a:cs typeface="Calibri"/>
              </a:rPr>
              <a:t>Физические нагрузки и сон: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9824" y="2392884"/>
            <a:ext cx="8640960" cy="407302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>
                <a:latin typeface="Century Gothic"/>
                <a:ea typeface="+mn-lt"/>
                <a:cs typeface="+mn-lt"/>
              </a:rPr>
              <a:t>Полезнее всего заниматься с 17 до 20 часов. Но непосредственно перед сном сильно активничать не стоит – излишнее возбуждение организма не даст вам уснуть.</a:t>
            </a:r>
          </a:p>
          <a:p>
            <a:r>
              <a:rPr lang="ru-RU" dirty="0">
                <a:latin typeface="Century Gothic"/>
                <a:ea typeface="+mn-lt"/>
                <a:cs typeface="+mn-lt"/>
              </a:rPr>
              <a:t>По мнению нейробиологов, для хорошего самочувствия и работоспособности человек должен спать в среднем 8 часов.</a:t>
            </a:r>
          </a:p>
          <a:p>
            <a:r>
              <a:rPr lang="ru-RU" dirty="0">
                <a:latin typeface="Century Gothic"/>
                <a:ea typeface="+mn-lt"/>
                <a:cs typeface="+mn-lt"/>
              </a:rPr>
              <a:t>Если есть возможность отдохнуть днем, то дневной сон не должен превышать 20 -30 минут, максимум 1 час. </a:t>
            </a:r>
            <a:endParaRPr lang="ru-RU" dirty="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548736"/>
            <a:ext cx="5832648" cy="1224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entury Gothic"/>
              </a:rPr>
              <a:t>Соблюдение личной гигиены</a:t>
            </a:r>
            <a:endParaRPr lang="ru-RU">
              <a:latin typeface="Century Gothic"/>
            </a:endParaRPr>
          </a:p>
          <a:p>
            <a:endParaRPr lang="ru-RU" dirty="0">
              <a:latin typeface="Century Gothic"/>
              <a:cs typeface="Calibri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2686" y="2492896"/>
            <a:ext cx="8640960" cy="42873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 err="1">
                <a:latin typeface="Century Gothic"/>
                <a:ea typeface="+mn-lt"/>
                <a:cs typeface="+mn-lt"/>
              </a:rPr>
              <a:t>Ч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истить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зубы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два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раза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в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день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Необходимо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правильно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это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делать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не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менее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двух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минут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и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по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вертикали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не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травмируя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десны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;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Чаще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принимать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душ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Во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время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принятия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душа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вы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не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просто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удаляете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грязь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с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кожи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но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и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бактерии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микробы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омертвевшие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частички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кожи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;</a:t>
            </a:r>
          </a:p>
          <a:p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Почаще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мойте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руки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.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Мыть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руки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необходимо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с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мылом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не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реже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5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раз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в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день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;</a:t>
            </a:r>
          </a:p>
          <a:p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Проветривайте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помещения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не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реже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двух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раз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в </a:t>
            </a:r>
            <a:r>
              <a:rPr lang="en-US" sz="240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день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;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Как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минимум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раз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в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неделю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меняйте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постельное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белье</a:t>
            </a:r>
            <a:r>
              <a:rPr lang="en-US" sz="2400" dirty="0">
                <a:solidFill>
                  <a:schemeClr val="tx1"/>
                </a:solidFill>
                <a:latin typeface="Century Gothic"/>
                <a:ea typeface="+mn-lt"/>
                <a:cs typeface="+mn-lt"/>
              </a:rPr>
              <a:t>.</a:t>
            </a:r>
            <a:endParaRPr lang="en-US" sz="2400">
              <a:solidFill>
                <a:schemeClr val="tx1"/>
              </a:solidFill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E5C0C1-C09C-42C9-BC20-74384500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cs typeface="Calibri"/>
              </a:rPr>
              <a:t>Отказ от вредных привычек: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7B2DD2-2920-4224-83A9-7D5B6A169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374441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ea typeface="+mn-lt"/>
                <a:cs typeface="+mn-lt"/>
              </a:rPr>
              <a:t>Самые распространенные вредные привычки:</a:t>
            </a:r>
            <a:endParaRPr lang="ru-RU" dirty="0">
              <a:cs typeface="Calibri"/>
            </a:endParaRPr>
          </a:p>
          <a:p>
            <a:pPr algn="just"/>
            <a:r>
              <a:rPr lang="ru-RU" sz="2800" u="sng" dirty="0">
                <a:solidFill>
                  <a:schemeClr val="tx1"/>
                </a:solidFill>
                <a:latin typeface="Century Gothic"/>
                <a:ea typeface="+mn-lt"/>
                <a:cs typeface="+mn-lt"/>
                <a:hlinkClick r:id="rId2"/>
              </a:rPr>
              <a:t>курение;</a:t>
            </a:r>
            <a:endParaRPr lang="ru-RU" sz="2800" dirty="0">
              <a:solidFill>
                <a:schemeClr val="tx1"/>
              </a:solidFill>
              <a:latin typeface="Century Gothic"/>
            </a:endParaRPr>
          </a:p>
          <a:p>
            <a:pPr algn="just"/>
            <a:r>
              <a:rPr lang="ru-RU" sz="2800" u="sng" dirty="0">
                <a:solidFill>
                  <a:schemeClr val="tx1"/>
                </a:solidFill>
                <a:latin typeface="Century Gothic"/>
                <a:ea typeface="+mn-lt"/>
                <a:cs typeface="+mn-lt"/>
                <a:hlinkClick r:id="rId2"/>
              </a:rPr>
              <a:t>чрезмерное употребление алкоголя;</a:t>
            </a:r>
            <a:endParaRPr lang="ru-RU" sz="2800" dirty="0">
              <a:solidFill>
                <a:schemeClr val="tx1"/>
              </a:solidFill>
              <a:latin typeface="Century Gothic"/>
            </a:endParaRPr>
          </a:p>
          <a:p>
            <a:pPr algn="just"/>
            <a:r>
              <a:rPr lang="ru-RU" sz="2800" u="sng" dirty="0">
                <a:solidFill>
                  <a:schemeClr val="tx1"/>
                </a:solidFill>
                <a:latin typeface="Century Gothic"/>
                <a:ea typeface="+mn-lt"/>
                <a:cs typeface="+mn-lt"/>
                <a:hlinkClick r:id="rId2"/>
              </a:rPr>
              <a:t>наркомания.</a:t>
            </a:r>
            <a:endParaRPr lang="ru-RU" sz="2800" dirty="0">
              <a:solidFill>
                <a:schemeClr val="tx1"/>
              </a:solidFill>
              <a:latin typeface="Century Gothic"/>
            </a:endParaRPr>
          </a:p>
          <a:p>
            <a:r>
              <a:rPr lang="ru-RU" dirty="0">
                <a:ea typeface="+mn-lt"/>
                <a:cs typeface="+mn-lt"/>
              </a:rPr>
              <a:t>Нет таких органов в человеческом теле, которые бы не страдали от этих пагубных пристрастий. Помните, единственный путь к </a:t>
            </a:r>
            <a:r>
              <a:rPr lang="ru-RU" u="sng" dirty="0">
                <a:ea typeface="+mn-lt"/>
                <a:cs typeface="+mn-lt"/>
                <a:hlinkClick r:id="rId3"/>
              </a:rPr>
              <a:t>здоровому образу жизни</a:t>
            </a:r>
            <a:r>
              <a:rPr lang="ru-RU" dirty="0">
                <a:ea typeface="+mn-lt"/>
                <a:cs typeface="+mn-lt"/>
              </a:rPr>
              <a:t> - отказ от вредных привычек.</a:t>
            </a: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181173"/>
      </p:ext>
    </p:extLst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5832648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8В активно занимался спортом до карантина и участвовал во всех мероприятиях!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17105"/>
            <a:ext cx="6054527" cy="454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9874" y="3257600"/>
            <a:ext cx="655412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340085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3851920" cy="51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3eebbe142f784bff7ca91f02d140af16c4c6c1"/>
</p:tagLst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</TotalTime>
  <Words>143</Words>
  <Application>Microsoft Office PowerPoint</Application>
  <PresentationFormat>Экран (4:3)</PresentationFormat>
  <Paragraphs>45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Здоровый образ жизни</vt:lpstr>
      <vt:lpstr>Компоненты ЗОЖ:</vt:lpstr>
      <vt:lpstr>Питание:</vt:lpstr>
      <vt:lpstr>Физические нагрузки и сон:</vt:lpstr>
      <vt:lpstr>Соблюдение личной гигиены </vt:lpstr>
      <vt:lpstr>Отказ от вредных привычек:</vt:lpstr>
      <vt:lpstr>8В активно занимался спортом до карантина и участвовал во всех мероприятиях!</vt:lpstr>
      <vt:lpstr>Слайд 8</vt:lpstr>
      <vt:lpstr>Слайд 9</vt:lpstr>
      <vt:lpstr>Слайд 10</vt:lpstr>
      <vt:lpstr>Слайд 11</vt:lpstr>
      <vt:lpstr>Поход 2019!</vt:lpstr>
      <vt:lpstr>Карантин - не время унывать! Кадрова Анастасия</vt:lpstr>
      <vt:lpstr>Ткаченко Даниил              Даманова София</vt:lpstr>
      <vt:lpstr>Клепов Роман          Ткаченко Ксения</vt:lpstr>
      <vt:lpstr>Безроднова Анастасия   Ткаченко Ксения</vt:lpstr>
      <vt:lpstr>Табет Усама             Ефимов Владислав</vt:lpstr>
      <vt:lpstr>Васютина Елизавета      Машкин Вадим </vt:lpstr>
      <vt:lpstr>Марьин Иван          Ткаченко Даниил</vt:lpstr>
      <vt:lpstr> Родители тоже не отстают!</vt:lpstr>
      <vt:lpstr>Наш лидер!</vt:lpstr>
      <vt:lpstr>Мы за здоровый образ жизни! Несмотря на ситуацию, которая сложилась в стране!                                                Создатель презентации:                                               Васютина Елизавета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Активный отдых</dc:title>
  <dc:creator>obstinate</dc:creator>
  <dc:description>Шаблон презентации с сайта https://presentation-creation.ru/</dc:description>
  <cp:lastModifiedBy>Игорь Васютин</cp:lastModifiedBy>
  <cp:revision>1689</cp:revision>
  <dcterms:created xsi:type="dcterms:W3CDTF">2018-02-25T09:09:03Z</dcterms:created>
  <dcterms:modified xsi:type="dcterms:W3CDTF">2020-05-16T15:06:47Z</dcterms:modified>
</cp:coreProperties>
</file>