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645D9-07CF-4CE9-B183-08FBCF56C8E4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B4E4F-3AD7-4C43-B826-6CC1C4C73C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645D9-07CF-4CE9-B183-08FBCF56C8E4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B4E4F-3AD7-4C43-B826-6CC1C4C73C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645D9-07CF-4CE9-B183-08FBCF56C8E4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B4E4F-3AD7-4C43-B826-6CC1C4C73C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645D9-07CF-4CE9-B183-08FBCF56C8E4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B4E4F-3AD7-4C43-B826-6CC1C4C73C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645D9-07CF-4CE9-B183-08FBCF56C8E4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B4E4F-3AD7-4C43-B826-6CC1C4C73C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645D9-07CF-4CE9-B183-08FBCF56C8E4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B4E4F-3AD7-4C43-B826-6CC1C4C73C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645D9-07CF-4CE9-B183-08FBCF56C8E4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B4E4F-3AD7-4C43-B826-6CC1C4C73C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645D9-07CF-4CE9-B183-08FBCF56C8E4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B4E4F-3AD7-4C43-B826-6CC1C4C73C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645D9-07CF-4CE9-B183-08FBCF56C8E4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B4E4F-3AD7-4C43-B826-6CC1C4C73C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645D9-07CF-4CE9-B183-08FBCF56C8E4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B4E4F-3AD7-4C43-B826-6CC1C4C73C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645D9-07CF-4CE9-B183-08FBCF56C8E4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B4E4F-3AD7-4C43-B826-6CC1C4C73C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645D9-07CF-4CE9-B183-08FBCF56C8E4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B4E4F-3AD7-4C43-B826-6CC1C4C73C8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060848"/>
            <a:ext cx="7776864" cy="1872208"/>
          </a:xfrm>
        </p:spPr>
        <p:txBody>
          <a:bodyPr>
            <a:noAutofit/>
          </a:bodyPr>
          <a:lstStyle/>
          <a:p>
            <a:pPr algn="ctr"/>
            <a:r>
              <a:rPr lang="ru-RU" i="1" dirty="0" smtClean="0"/>
              <a:t>Презентация на тему: «Здоровый образ жизни»</a:t>
            </a:r>
            <a:br>
              <a:rPr lang="ru-RU" i="1" dirty="0" smtClean="0"/>
            </a:br>
            <a:r>
              <a:rPr lang="ru-RU" i="1" dirty="0" smtClean="0"/>
              <a:t>Выполнила ученица 8 «Г» класса Луговая </a:t>
            </a:r>
            <a:r>
              <a:rPr lang="ru-RU" i="1" dirty="0" err="1" smtClean="0"/>
              <a:t>Карина</a:t>
            </a:r>
            <a:endParaRPr lang="ru-RU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5877272"/>
            <a:ext cx="7772400" cy="1199704"/>
          </a:xfrm>
        </p:spPr>
        <p:txBody>
          <a:bodyPr>
            <a:normAutofit/>
          </a:bodyPr>
          <a:lstStyle/>
          <a:p>
            <a:pPr algn="ctr"/>
            <a:r>
              <a:rPr lang="ru-RU" sz="3200" i="1" dirty="0" smtClean="0">
                <a:solidFill>
                  <a:schemeClr val="tx1"/>
                </a:solidFill>
              </a:rPr>
              <a:t>МБОУ СОШ №63</a:t>
            </a:r>
            <a:endParaRPr lang="ru-RU" sz="32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_______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836712"/>
            <a:ext cx="7992888" cy="5046176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Отказ от вредных привычек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340768"/>
            <a:ext cx="8363272" cy="4637112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Отказ от вредных привычек. Вредные привычки - это сложившиеся способы деструктивного (</a:t>
            </a:r>
            <a:r>
              <a:rPr lang="ru-RU" dirty="0" err="1"/>
              <a:t>саморазрушающего</a:t>
            </a:r>
            <a:r>
              <a:rPr lang="ru-RU" dirty="0"/>
              <a:t>) поведения, осуществление которого в определённых ситуациях приобретает характер потребности. Вредные привычки могут: складываться стихийно быть побочным продуктом направленного воспитания и обучения перерастать в устойчивые черты характера Приобретать черты автоматизма быть социально обусловленными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ow-to-get-rid-of-bad-habit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620688"/>
            <a:ext cx="7146211" cy="54006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ello_html_4571187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260648"/>
            <a:ext cx="6264696" cy="6178062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492896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dirty="0" smtClean="0"/>
              <a:t>Спасибо за внимание!</a:t>
            </a:r>
            <a:endParaRPr lang="ru-RU" sz="5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ru-RU" sz="4300" dirty="0" smtClean="0"/>
              <a:t>Здоровье – это бесценный дар, он дан увы не навечно , его надо </a:t>
            </a:r>
            <a:r>
              <a:rPr lang="ru-RU" sz="4300" dirty="0" smtClean="0"/>
              <a:t>беречь</a:t>
            </a:r>
            <a:r>
              <a:rPr lang="ru-RU" sz="4300" dirty="0" smtClean="0"/>
              <a:t>! </a:t>
            </a:r>
            <a:endParaRPr lang="ru-RU" sz="4300" dirty="0" smtClean="0"/>
          </a:p>
          <a:p>
            <a:endParaRPr lang="ru-RU" sz="3600" dirty="0"/>
          </a:p>
          <a:p>
            <a:r>
              <a:rPr lang="ru-RU" sz="3600" dirty="0" smtClean="0"/>
              <a:t>                                           </a:t>
            </a:r>
          </a:p>
          <a:p>
            <a:endParaRPr lang="ru-RU" sz="3600" dirty="0"/>
          </a:p>
          <a:p>
            <a:endParaRPr lang="ru-RU" sz="3600" dirty="0" smtClean="0"/>
          </a:p>
          <a:p>
            <a:endParaRPr lang="ru-RU" sz="3600" dirty="0"/>
          </a:p>
          <a:p>
            <a:pPr>
              <a:buNone/>
            </a:pPr>
            <a:r>
              <a:rPr lang="ru-RU" sz="3600" dirty="0" smtClean="0"/>
              <a:t>                                                   И.И. Павлов</a:t>
            </a:r>
          </a:p>
        </p:txBody>
      </p:sp>
      <p:pic>
        <p:nvPicPr>
          <p:cNvPr id="5" name="Рисунок 4" descr="18025788_orig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700808"/>
            <a:ext cx="3600400" cy="466614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8352928" cy="6264696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76672"/>
            <a:ext cx="8229600" cy="4525963"/>
          </a:xfrm>
        </p:spPr>
        <p:txBody>
          <a:bodyPr>
            <a:noAutofit/>
          </a:bodyPr>
          <a:lstStyle/>
          <a:p>
            <a:r>
              <a:rPr lang="ru-RU" sz="3600" i="1" dirty="0"/>
              <a:t>Здоровый образ жизни</a:t>
            </a:r>
            <a:r>
              <a:rPr lang="ru-RU" sz="3600" dirty="0"/>
              <a:t> — образ жизни отдельного человека с целью профилактики болезней и укрепления здоровья. ЗОЖ - это концепция жизнедеятельности человека, направленная на улучшение и сохранение здоровья с помощью соответствующего питания, физической подготовки, морального настроя и отказа от вредных привычек.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124744"/>
            <a:ext cx="8229600" cy="4525963"/>
          </a:xfrm>
        </p:spPr>
        <p:txBody>
          <a:bodyPr/>
          <a:lstStyle/>
          <a:p>
            <a:r>
              <a:rPr lang="ru-RU" b="1" dirty="0"/>
              <a:t>Актуальность здорового образа жизни </a:t>
            </a:r>
            <a:r>
              <a:rPr lang="ru-RU" dirty="0"/>
              <a:t>вызвана возрастанием и изменением характера нагрузок на организм человека в связи с усложнением общественной жизни, увеличением рисков техногенного, экологического, психологического, политического и военного характера, провоцирующих негативные сдвиги в состоянии здоровья.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2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684584" y="1340768"/>
            <a:ext cx="6192688" cy="3486839"/>
          </a:xfrm>
        </p:spPr>
      </p:pic>
      <p:pic>
        <p:nvPicPr>
          <p:cNvPr id="5" name="Рисунок 4" descr="image1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1124744"/>
            <a:ext cx="3024336" cy="46528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/>
              <a:t>Крепкий сон</a:t>
            </a:r>
            <a:endParaRPr lang="ru-RU" sz="5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340768"/>
            <a:ext cx="8352928" cy="4896544"/>
          </a:xfrm>
        </p:spPr>
        <p:txBody>
          <a:bodyPr>
            <a:noAutofit/>
          </a:bodyPr>
          <a:lstStyle/>
          <a:p>
            <a:r>
              <a:rPr lang="ru-RU" sz="2400" dirty="0"/>
              <a:t>Также наше здоровье зависит от хорошего сна. Достаточный сон необходим для нормальной деятельности нервной системы. Потребность во сне у разных людей может быть разная, но в среднем рекомендуется спать не менее 8 ч. Регулярное недосыпание ведёт к снижению работоспособности и сильной утомляемости. Для того чтобы Вас не мучила бессонница необходимо за 1 ч. до сна прекратить физическую или умственную работу. Последний приём пищи должен быть не позднее, чем за 2 ч. до сна. Спать лучше в хорошо проветриваемой комнате, а также желательно ложиться спать в одно и тоже время.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1563028152_fotoram_io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88640"/>
            <a:ext cx="7128792" cy="6398546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Правильное питание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/>
          <a:lstStyle/>
          <a:p>
            <a:r>
              <a:rPr lang="ru-RU" sz="3600" dirty="0" smtClean="0"/>
              <a:t>Строгое </a:t>
            </a:r>
            <a:r>
              <a:rPr lang="ru-RU" sz="3600" dirty="0"/>
              <a:t>соблюдение ритма приема пищи. Отучаться насыщаться пищей до предела. Пищу надо есть с вниманием и удовольствием, не спеша прожевывать и почувствовать вкус.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</TotalTime>
  <Words>267</Words>
  <Application>Microsoft Office PowerPoint</Application>
  <PresentationFormat>Экран (4:3)</PresentationFormat>
  <Paragraphs>19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на тему: «Здоровый образ жизни» Выполнила ученица 8 «Г» класса Луговая Карина</vt:lpstr>
      <vt:lpstr>Слайд 2</vt:lpstr>
      <vt:lpstr>Слайд 3</vt:lpstr>
      <vt:lpstr>Слайд 4</vt:lpstr>
      <vt:lpstr>Слайд 5</vt:lpstr>
      <vt:lpstr>Слайд 6</vt:lpstr>
      <vt:lpstr>Крепкий сон</vt:lpstr>
      <vt:lpstr>Слайд 8</vt:lpstr>
      <vt:lpstr>Правильное питание</vt:lpstr>
      <vt:lpstr>Слайд 10</vt:lpstr>
      <vt:lpstr>Отказ от вредных привычек</vt:lpstr>
      <vt:lpstr>Слайд 12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«Здоровый образ жизни» Выполнила ученица 8 «Г» класса Луговая Карина</dc:title>
  <dc:creator>Карина</dc:creator>
  <cp:lastModifiedBy>Карина</cp:lastModifiedBy>
  <cp:revision>5</cp:revision>
  <dcterms:created xsi:type="dcterms:W3CDTF">2020-05-14T07:24:04Z</dcterms:created>
  <dcterms:modified xsi:type="dcterms:W3CDTF">2020-05-14T08:06:07Z</dcterms:modified>
</cp:coreProperties>
</file>