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0" r:id="rId2"/>
    <p:sldMasterId id="2147483671" r:id="rId3"/>
    <p:sldMasterId id="2147483683" r:id="rId4"/>
  </p:sldMasterIdLst>
  <p:notesMasterIdLst>
    <p:notesMasterId r:id="rId34"/>
  </p:notesMasterIdLst>
  <p:sldIdLst>
    <p:sldId id="263" r:id="rId5"/>
    <p:sldId id="256" r:id="rId6"/>
    <p:sldId id="262" r:id="rId7"/>
    <p:sldId id="257" r:id="rId8"/>
    <p:sldId id="258" r:id="rId9"/>
    <p:sldId id="259" r:id="rId10"/>
    <p:sldId id="260" r:id="rId11"/>
    <p:sldId id="261" r:id="rId12"/>
    <p:sldId id="265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5" d="100"/>
          <a:sy n="145" d="100"/>
        </p:scale>
        <p:origin x="624" y="1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220134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85152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71e54fe660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g71e54fe660_0_127:notes"/>
          <p:cNvSpPr txBox="1">
            <a:spLocks noGrp="1"/>
          </p:cNvSpPr>
          <p:nvPr>
            <p:ph type="body" idx="1"/>
          </p:nvPr>
        </p:nvSpPr>
        <p:spPr>
          <a:xfrm>
            <a:off x="685829" y="4343481"/>
            <a:ext cx="54867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44297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599469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71f3312b13_0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g71f3312b1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43512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585682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335364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28084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07703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71f4f1a52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71f4f1a52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38400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71f4f1a526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71f4f1a526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01465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2010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71ee331400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71ee331400_0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35353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71f2b23559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71f2b23559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12856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71f2b23559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71f2b23559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97517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71f2b23559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71f2b23559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40436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71f2b2355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71f2b2355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5359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71ee331400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71ee331400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0580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71ee331400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71ee331400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7263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71ee331400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71ee331400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40713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71ee331400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71ee331400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72063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51aa816fb7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51aa816fb7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06202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71e54fe660_0_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g71e54fe660_0_182:notes"/>
          <p:cNvSpPr txBox="1">
            <a:spLocks noGrp="1"/>
          </p:cNvSpPr>
          <p:nvPr>
            <p:ph type="body" idx="1"/>
          </p:nvPr>
        </p:nvSpPr>
        <p:spPr>
          <a:xfrm>
            <a:off x="685829" y="4343481"/>
            <a:ext cx="54867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30095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51aa816fb7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51aa816fb7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9258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83575" tIns="83575" rIns="83575" bIns="835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83575" tIns="83575" rIns="83575" bIns="835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5784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3575" tIns="83575" rIns="83575" bIns="8357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83575" tIns="83575" rIns="83575" bIns="83575" anchor="t" anchorCtr="0">
            <a:noAutofit/>
          </a:bodyPr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11150">
              <a:spcBef>
                <a:spcPts val="1400"/>
              </a:spcBef>
              <a:spcAft>
                <a:spcPts val="0"/>
              </a:spcAft>
              <a:buSzPts val="1300"/>
              <a:buChar char="○"/>
              <a:defRPr/>
            </a:lvl2pPr>
            <a:lvl3pPr marL="1371600" lvl="2" indent="-311150">
              <a:spcBef>
                <a:spcPts val="1400"/>
              </a:spcBef>
              <a:spcAft>
                <a:spcPts val="0"/>
              </a:spcAft>
              <a:buSzPts val="1300"/>
              <a:buChar char="■"/>
              <a:defRPr/>
            </a:lvl3pPr>
            <a:lvl4pPr marL="1828800" lvl="3" indent="-311150">
              <a:spcBef>
                <a:spcPts val="1400"/>
              </a:spcBef>
              <a:spcAft>
                <a:spcPts val="0"/>
              </a:spcAft>
              <a:buSzPts val="1300"/>
              <a:buChar char="●"/>
              <a:defRPr/>
            </a:lvl4pPr>
            <a:lvl5pPr marL="2286000" lvl="4" indent="-311150">
              <a:spcBef>
                <a:spcPts val="1400"/>
              </a:spcBef>
              <a:spcAft>
                <a:spcPts val="0"/>
              </a:spcAft>
              <a:buSzPts val="1300"/>
              <a:buChar char="○"/>
              <a:defRPr/>
            </a:lvl5pPr>
            <a:lvl6pPr marL="2743200" lvl="5" indent="-311150">
              <a:spcBef>
                <a:spcPts val="1400"/>
              </a:spcBef>
              <a:spcAft>
                <a:spcPts val="0"/>
              </a:spcAft>
              <a:buSzPts val="1300"/>
              <a:buChar char="■"/>
              <a:defRPr/>
            </a:lvl6pPr>
            <a:lvl7pPr marL="3200400" lvl="6" indent="-311150">
              <a:spcBef>
                <a:spcPts val="1400"/>
              </a:spcBef>
              <a:spcAft>
                <a:spcPts val="0"/>
              </a:spcAft>
              <a:buSzPts val="1300"/>
              <a:buChar char="●"/>
              <a:defRPr/>
            </a:lvl7pPr>
            <a:lvl8pPr marL="3657600" lvl="7" indent="-311150">
              <a:spcBef>
                <a:spcPts val="1400"/>
              </a:spcBef>
              <a:spcAft>
                <a:spcPts val="0"/>
              </a:spcAft>
              <a:buSzPts val="1300"/>
              <a:buChar char="○"/>
              <a:defRPr/>
            </a:lvl8pPr>
            <a:lvl9pPr marL="4114800" lvl="8" indent="-311150">
              <a:spcBef>
                <a:spcPts val="1400"/>
              </a:spcBef>
              <a:spcAft>
                <a:spcPts val="140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83575" tIns="83575" rIns="83575" bIns="835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066621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3575" tIns="83575" rIns="83575" bIns="8357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83575" tIns="83575" rIns="83575" bIns="8357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marL="914400" lvl="1" indent="-298450">
              <a:spcBef>
                <a:spcPts val="140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140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140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140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140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140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140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1400"/>
              </a:spcBef>
              <a:spcAft>
                <a:spcPts val="140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83575" tIns="83575" rIns="83575" bIns="8357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marL="914400" lvl="1" indent="-298450">
              <a:spcBef>
                <a:spcPts val="140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140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140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140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140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140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140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1400"/>
              </a:spcBef>
              <a:spcAft>
                <a:spcPts val="140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83575" tIns="83575" rIns="83575" bIns="835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57021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3575" tIns="83575" rIns="83575" bIns="8357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83575" tIns="83575" rIns="83575" bIns="835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7312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83575" tIns="83575" rIns="83575" bIns="8357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83575" tIns="83575" rIns="83575" bIns="8357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140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140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140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140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140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140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140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1400"/>
              </a:spcBef>
              <a:spcAft>
                <a:spcPts val="140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83575" tIns="83575" rIns="83575" bIns="835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04537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83575" tIns="83575" rIns="83575" bIns="8357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2pPr>
            <a:lvl3pPr lvl="2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3pPr>
            <a:lvl4pPr lvl="3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4pPr>
            <a:lvl5pPr lvl="4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5pPr>
            <a:lvl6pPr lvl="5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6pPr>
            <a:lvl7pPr lvl="6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7pPr>
            <a:lvl8pPr lvl="7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8pPr>
            <a:lvl9pPr lvl="8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83575" tIns="83575" rIns="83575" bIns="835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6514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83575" tIns="83575" rIns="83575" bIns="83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83575" tIns="83575" rIns="83575" bIns="8357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83575" tIns="83575" rIns="83575" bIns="8357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83575" tIns="83575" rIns="83575" bIns="83575" anchor="ctr" anchorCtr="0">
            <a:noAutofit/>
          </a:bodyPr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11150">
              <a:spcBef>
                <a:spcPts val="1400"/>
              </a:spcBef>
              <a:spcAft>
                <a:spcPts val="0"/>
              </a:spcAft>
              <a:buSzPts val="1300"/>
              <a:buChar char="○"/>
              <a:defRPr/>
            </a:lvl2pPr>
            <a:lvl3pPr marL="1371600" lvl="2" indent="-311150">
              <a:spcBef>
                <a:spcPts val="1400"/>
              </a:spcBef>
              <a:spcAft>
                <a:spcPts val="0"/>
              </a:spcAft>
              <a:buSzPts val="1300"/>
              <a:buChar char="■"/>
              <a:defRPr/>
            </a:lvl3pPr>
            <a:lvl4pPr marL="1828800" lvl="3" indent="-311150">
              <a:spcBef>
                <a:spcPts val="1400"/>
              </a:spcBef>
              <a:spcAft>
                <a:spcPts val="0"/>
              </a:spcAft>
              <a:buSzPts val="1300"/>
              <a:buChar char="●"/>
              <a:defRPr/>
            </a:lvl4pPr>
            <a:lvl5pPr marL="2286000" lvl="4" indent="-311150">
              <a:spcBef>
                <a:spcPts val="1400"/>
              </a:spcBef>
              <a:spcAft>
                <a:spcPts val="0"/>
              </a:spcAft>
              <a:buSzPts val="1300"/>
              <a:buChar char="○"/>
              <a:defRPr/>
            </a:lvl5pPr>
            <a:lvl6pPr marL="2743200" lvl="5" indent="-311150">
              <a:spcBef>
                <a:spcPts val="1400"/>
              </a:spcBef>
              <a:spcAft>
                <a:spcPts val="0"/>
              </a:spcAft>
              <a:buSzPts val="1300"/>
              <a:buChar char="■"/>
              <a:defRPr/>
            </a:lvl6pPr>
            <a:lvl7pPr marL="3200400" lvl="6" indent="-311150">
              <a:spcBef>
                <a:spcPts val="1400"/>
              </a:spcBef>
              <a:spcAft>
                <a:spcPts val="0"/>
              </a:spcAft>
              <a:buSzPts val="1300"/>
              <a:buChar char="●"/>
              <a:defRPr/>
            </a:lvl7pPr>
            <a:lvl8pPr marL="3657600" lvl="7" indent="-311150">
              <a:spcBef>
                <a:spcPts val="1400"/>
              </a:spcBef>
              <a:spcAft>
                <a:spcPts val="0"/>
              </a:spcAft>
              <a:buSzPts val="1300"/>
              <a:buChar char="○"/>
              <a:defRPr/>
            </a:lvl8pPr>
            <a:lvl9pPr marL="4114800" lvl="8" indent="-311150">
              <a:spcBef>
                <a:spcPts val="1400"/>
              </a:spcBef>
              <a:spcAft>
                <a:spcPts val="140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83575" tIns="83575" rIns="83575" bIns="835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064600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83575" tIns="83575" rIns="83575" bIns="8357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83575" tIns="83575" rIns="83575" bIns="835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4649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83575" tIns="83575" rIns="83575" bIns="8357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9pPr>
          </a:lstStyle>
          <a:p>
            <a:r>
              <a:t>xx%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83575" tIns="83575" rIns="83575" bIns="83575" anchor="t" anchorCtr="0">
            <a:noAutofit/>
          </a:bodyPr>
          <a:lstStyle>
            <a:lvl1pPr marL="457200" lvl="0" indent="-336550" algn="ctr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11150" algn="ctr">
              <a:spcBef>
                <a:spcPts val="1400"/>
              </a:spcBef>
              <a:spcAft>
                <a:spcPts val="0"/>
              </a:spcAft>
              <a:buSzPts val="1300"/>
              <a:buChar char="○"/>
              <a:defRPr/>
            </a:lvl2pPr>
            <a:lvl3pPr marL="1371600" lvl="2" indent="-311150" algn="ctr">
              <a:spcBef>
                <a:spcPts val="1400"/>
              </a:spcBef>
              <a:spcAft>
                <a:spcPts val="0"/>
              </a:spcAft>
              <a:buSzPts val="1300"/>
              <a:buChar char="■"/>
              <a:defRPr/>
            </a:lvl3pPr>
            <a:lvl4pPr marL="1828800" lvl="3" indent="-311150" algn="ctr">
              <a:spcBef>
                <a:spcPts val="1400"/>
              </a:spcBef>
              <a:spcAft>
                <a:spcPts val="0"/>
              </a:spcAft>
              <a:buSzPts val="1300"/>
              <a:buChar char="●"/>
              <a:defRPr/>
            </a:lvl4pPr>
            <a:lvl5pPr marL="2286000" lvl="4" indent="-311150" algn="ctr">
              <a:spcBef>
                <a:spcPts val="1400"/>
              </a:spcBef>
              <a:spcAft>
                <a:spcPts val="0"/>
              </a:spcAft>
              <a:buSzPts val="1300"/>
              <a:buChar char="○"/>
              <a:defRPr/>
            </a:lvl5pPr>
            <a:lvl6pPr marL="2743200" lvl="5" indent="-311150" algn="ctr">
              <a:spcBef>
                <a:spcPts val="1400"/>
              </a:spcBef>
              <a:spcAft>
                <a:spcPts val="0"/>
              </a:spcAft>
              <a:buSzPts val="1300"/>
              <a:buChar char="■"/>
              <a:defRPr/>
            </a:lvl6pPr>
            <a:lvl7pPr marL="3200400" lvl="6" indent="-311150" algn="ctr">
              <a:spcBef>
                <a:spcPts val="1400"/>
              </a:spcBef>
              <a:spcAft>
                <a:spcPts val="0"/>
              </a:spcAft>
              <a:buSzPts val="1300"/>
              <a:buChar char="●"/>
              <a:defRPr/>
            </a:lvl7pPr>
            <a:lvl8pPr marL="3657600" lvl="7" indent="-311150" algn="ctr">
              <a:spcBef>
                <a:spcPts val="1400"/>
              </a:spcBef>
              <a:spcAft>
                <a:spcPts val="0"/>
              </a:spcAft>
              <a:buSzPts val="1300"/>
              <a:buChar char="○"/>
              <a:defRPr/>
            </a:lvl8pPr>
            <a:lvl9pPr marL="4114800" lvl="8" indent="-311150" algn="ctr">
              <a:spcBef>
                <a:spcPts val="1400"/>
              </a:spcBef>
              <a:spcAft>
                <a:spcPts val="140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83575" tIns="83575" rIns="83575" bIns="835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48403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83575" tIns="83575" rIns="83575" bIns="835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32538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 txBox="1">
            <a:spLocks noGrp="1"/>
          </p:cNvSpPr>
          <p:nvPr>
            <p:ph type="sldNum" idx="12"/>
          </p:nvPr>
        </p:nvSpPr>
        <p:spPr>
          <a:xfrm>
            <a:off x="0" y="-1"/>
            <a:ext cx="1071900" cy="8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575" tIns="83575" rIns="83575" bIns="835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Exo 2"/>
                <a:ea typeface="Exo 2"/>
                <a:cs typeface="Exo 2"/>
                <a:sym typeface="Exo 2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Exo 2"/>
                <a:ea typeface="Exo 2"/>
                <a:cs typeface="Exo 2"/>
                <a:sym typeface="Exo 2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Exo 2"/>
                <a:ea typeface="Exo 2"/>
                <a:cs typeface="Exo 2"/>
                <a:sym typeface="Exo 2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Exo 2"/>
                <a:ea typeface="Exo 2"/>
                <a:cs typeface="Exo 2"/>
                <a:sym typeface="Exo 2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Exo 2"/>
                <a:ea typeface="Exo 2"/>
                <a:cs typeface="Exo 2"/>
                <a:sym typeface="Exo 2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Exo 2"/>
                <a:ea typeface="Exo 2"/>
                <a:cs typeface="Exo 2"/>
                <a:sym typeface="Exo 2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Exo 2"/>
                <a:ea typeface="Exo 2"/>
                <a:cs typeface="Exo 2"/>
                <a:sym typeface="Exo 2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Exo 2"/>
                <a:ea typeface="Exo 2"/>
                <a:cs typeface="Exo 2"/>
                <a:sym typeface="Exo 2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Exo 2"/>
                <a:ea typeface="Exo 2"/>
                <a:cs typeface="Exo 2"/>
                <a:sym typeface="Exo 2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87791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title"/>
          </p:nvPr>
        </p:nvSpPr>
        <p:spPr>
          <a:xfrm>
            <a:off x="311706" y="445044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575" tIns="83575" rIns="83575" bIns="8357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body" idx="1"/>
          </p:nvPr>
        </p:nvSpPr>
        <p:spPr>
          <a:xfrm>
            <a:off x="311706" y="115252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575" tIns="83575" rIns="83575" bIns="83575" anchor="t" anchorCtr="0">
            <a:noAutofit/>
          </a:bodyPr>
          <a:lstStyle>
            <a:lvl1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1115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300"/>
              <a:buChar char="○"/>
              <a:defRPr/>
            </a:lvl2pPr>
            <a:lvl3pPr marL="1371600" lvl="2" indent="-31115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300"/>
              <a:buChar char="■"/>
              <a:defRPr/>
            </a:lvl3pPr>
            <a:lvl4pPr marL="1828800" lvl="3" indent="-31115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300"/>
              <a:buChar char="●"/>
              <a:defRPr/>
            </a:lvl4pPr>
            <a:lvl5pPr marL="2286000" lvl="4" indent="-31115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300"/>
              <a:buChar char="○"/>
              <a:defRPr/>
            </a:lvl5pPr>
            <a:lvl6pPr marL="2743200" lvl="5" indent="-31115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300"/>
              <a:buChar char="■"/>
              <a:defRPr/>
            </a:lvl6pPr>
            <a:lvl7pPr marL="3200400" lvl="6" indent="-31115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300"/>
              <a:buChar char="●"/>
              <a:defRPr/>
            </a:lvl7pPr>
            <a:lvl8pPr marL="3657600" lvl="7" indent="-31115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300"/>
              <a:buChar char="○"/>
              <a:defRPr/>
            </a:lvl8pPr>
            <a:lvl9pPr marL="4114800" lvl="8" indent="-311150" algn="l" rtl="0">
              <a:lnSpc>
                <a:spcPct val="115000"/>
              </a:lnSpc>
              <a:spcBef>
                <a:spcPts val="1400"/>
              </a:spcBef>
              <a:spcAft>
                <a:spcPts val="140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sldNum" idx="12"/>
          </p:nvPr>
        </p:nvSpPr>
        <p:spPr>
          <a:xfrm>
            <a:off x="8472617" y="46634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575" tIns="83575" rIns="83575" bIns="835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11230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6"/>
          <p:cNvSpPr txBox="1">
            <a:spLocks noGrp="1"/>
          </p:cNvSpPr>
          <p:nvPr>
            <p:ph type="title"/>
          </p:nvPr>
        </p:nvSpPr>
        <p:spPr>
          <a:xfrm>
            <a:off x="311706" y="2150942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575" tIns="83575" rIns="83575" bIns="835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sldNum" idx="12"/>
          </p:nvPr>
        </p:nvSpPr>
        <p:spPr>
          <a:xfrm>
            <a:off x="8472617" y="46634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575" tIns="83575" rIns="83575" bIns="835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952343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>
            <a:spLocks noGrp="1"/>
          </p:cNvSpPr>
          <p:nvPr>
            <p:ph type="title"/>
          </p:nvPr>
        </p:nvSpPr>
        <p:spPr>
          <a:xfrm>
            <a:off x="311706" y="445044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575" tIns="83575" rIns="83575" bIns="8357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 txBox="1">
            <a:spLocks noGrp="1"/>
          </p:cNvSpPr>
          <p:nvPr>
            <p:ph type="body" idx="1"/>
          </p:nvPr>
        </p:nvSpPr>
        <p:spPr>
          <a:xfrm>
            <a:off x="311706" y="115252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575" tIns="83575" rIns="83575" bIns="83575" anchor="t" anchorCtr="0">
            <a:noAutofit/>
          </a:bodyPr>
          <a:lstStyle>
            <a:lvl1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marL="914400" lvl="1" indent="-29845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algn="l" rtl="0">
              <a:lnSpc>
                <a:spcPct val="115000"/>
              </a:lnSpc>
              <a:spcBef>
                <a:spcPts val="1400"/>
              </a:spcBef>
              <a:spcAft>
                <a:spcPts val="140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body" idx="2"/>
          </p:nvPr>
        </p:nvSpPr>
        <p:spPr>
          <a:xfrm>
            <a:off x="4832490" y="115252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575" tIns="83575" rIns="83575" bIns="83575" anchor="t" anchorCtr="0">
            <a:noAutofit/>
          </a:bodyPr>
          <a:lstStyle>
            <a:lvl1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marL="914400" lvl="1" indent="-29845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algn="l" rtl="0">
              <a:lnSpc>
                <a:spcPct val="115000"/>
              </a:lnSpc>
              <a:spcBef>
                <a:spcPts val="1400"/>
              </a:spcBef>
              <a:spcAft>
                <a:spcPts val="140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sldNum" idx="12"/>
          </p:nvPr>
        </p:nvSpPr>
        <p:spPr>
          <a:xfrm>
            <a:off x="8472617" y="46634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575" tIns="83575" rIns="83575" bIns="835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431806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8"/>
          <p:cNvSpPr txBox="1">
            <a:spLocks noGrp="1"/>
          </p:cNvSpPr>
          <p:nvPr>
            <p:ph type="title"/>
          </p:nvPr>
        </p:nvSpPr>
        <p:spPr>
          <a:xfrm>
            <a:off x="311706" y="445044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575" tIns="83575" rIns="83575" bIns="8357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8"/>
          <p:cNvSpPr txBox="1">
            <a:spLocks noGrp="1"/>
          </p:cNvSpPr>
          <p:nvPr>
            <p:ph type="sldNum" idx="12"/>
          </p:nvPr>
        </p:nvSpPr>
        <p:spPr>
          <a:xfrm>
            <a:off x="8472617" y="46634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575" tIns="83575" rIns="83575" bIns="835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36160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9"/>
          <p:cNvSpPr txBox="1">
            <a:spLocks noGrp="1"/>
          </p:cNvSpPr>
          <p:nvPr>
            <p:ph type="title"/>
          </p:nvPr>
        </p:nvSpPr>
        <p:spPr>
          <a:xfrm>
            <a:off x="311706" y="555624"/>
            <a:ext cx="28083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575" tIns="83575" rIns="83575" bIns="8357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body" idx="1"/>
          </p:nvPr>
        </p:nvSpPr>
        <p:spPr>
          <a:xfrm>
            <a:off x="311706" y="1389660"/>
            <a:ext cx="28083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575" tIns="83575" rIns="83575" bIns="83575" anchor="t" anchorCtr="0">
            <a:noAutofit/>
          </a:bodyPr>
          <a:lstStyle>
            <a:lvl1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algn="l" rtl="0">
              <a:lnSpc>
                <a:spcPct val="115000"/>
              </a:lnSpc>
              <a:spcBef>
                <a:spcPts val="1400"/>
              </a:spcBef>
              <a:spcAft>
                <a:spcPts val="140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72" name="Google Shape;72;p19"/>
          <p:cNvSpPr txBox="1">
            <a:spLocks noGrp="1"/>
          </p:cNvSpPr>
          <p:nvPr>
            <p:ph type="sldNum" idx="12"/>
          </p:nvPr>
        </p:nvSpPr>
        <p:spPr>
          <a:xfrm>
            <a:off x="8472617" y="46634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575" tIns="83575" rIns="83575" bIns="835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29054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0"/>
          <p:cNvSpPr txBox="1">
            <a:spLocks noGrp="1"/>
          </p:cNvSpPr>
          <p:nvPr>
            <p:ph type="title"/>
          </p:nvPr>
        </p:nvSpPr>
        <p:spPr>
          <a:xfrm>
            <a:off x="490259" y="450169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575" tIns="83575" rIns="83575" bIns="835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9pPr>
          </a:lstStyle>
          <a:p>
            <a:endParaRPr/>
          </a:p>
        </p:txBody>
      </p:sp>
      <p:sp>
        <p:nvSpPr>
          <p:cNvPr id="75" name="Google Shape;75;p20"/>
          <p:cNvSpPr txBox="1">
            <a:spLocks noGrp="1"/>
          </p:cNvSpPr>
          <p:nvPr>
            <p:ph type="sldNum" idx="12"/>
          </p:nvPr>
        </p:nvSpPr>
        <p:spPr>
          <a:xfrm>
            <a:off x="8472617" y="46634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575" tIns="83575" rIns="83575" bIns="835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87195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1"/>
          <p:cNvSpPr/>
          <p:nvPr/>
        </p:nvSpPr>
        <p:spPr>
          <a:xfrm>
            <a:off x="4572086" y="-125"/>
            <a:ext cx="4572000" cy="5143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83575" tIns="83575" rIns="83575" bIns="83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21"/>
          <p:cNvSpPr txBox="1">
            <a:spLocks noGrp="1"/>
          </p:cNvSpPr>
          <p:nvPr>
            <p:ph type="title"/>
          </p:nvPr>
        </p:nvSpPr>
        <p:spPr>
          <a:xfrm>
            <a:off x="265505" y="1233228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575" tIns="83575" rIns="83575" bIns="8357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subTitle" idx="1"/>
          </p:nvPr>
        </p:nvSpPr>
        <p:spPr>
          <a:xfrm>
            <a:off x="265505" y="280319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575" tIns="83575" rIns="83575" bIns="8357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>
            <a:endParaRPr/>
          </a:p>
        </p:txBody>
      </p:sp>
      <p:sp>
        <p:nvSpPr>
          <p:cNvPr id="80" name="Google Shape;80;p21"/>
          <p:cNvSpPr txBox="1">
            <a:spLocks noGrp="1"/>
          </p:cNvSpPr>
          <p:nvPr>
            <p:ph type="body" idx="2"/>
          </p:nvPr>
        </p:nvSpPr>
        <p:spPr>
          <a:xfrm>
            <a:off x="4939593" y="724106"/>
            <a:ext cx="3837000" cy="36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575" tIns="83575" rIns="83575" bIns="83575" anchor="ctr" anchorCtr="0">
            <a:noAutofit/>
          </a:bodyPr>
          <a:lstStyle>
            <a:lvl1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1115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300"/>
              <a:buChar char="○"/>
              <a:defRPr/>
            </a:lvl2pPr>
            <a:lvl3pPr marL="1371600" lvl="2" indent="-31115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300"/>
              <a:buChar char="■"/>
              <a:defRPr/>
            </a:lvl3pPr>
            <a:lvl4pPr marL="1828800" lvl="3" indent="-31115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300"/>
              <a:buChar char="●"/>
              <a:defRPr/>
            </a:lvl4pPr>
            <a:lvl5pPr marL="2286000" lvl="4" indent="-31115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300"/>
              <a:buChar char="○"/>
              <a:defRPr/>
            </a:lvl5pPr>
            <a:lvl6pPr marL="2743200" lvl="5" indent="-31115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300"/>
              <a:buChar char="■"/>
              <a:defRPr/>
            </a:lvl6pPr>
            <a:lvl7pPr marL="3200400" lvl="6" indent="-31115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300"/>
              <a:buChar char="●"/>
              <a:defRPr/>
            </a:lvl7pPr>
            <a:lvl8pPr marL="3657600" lvl="7" indent="-31115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300"/>
              <a:buChar char="○"/>
              <a:defRPr/>
            </a:lvl8pPr>
            <a:lvl9pPr marL="4114800" lvl="8" indent="-311150" algn="l" rtl="0">
              <a:lnSpc>
                <a:spcPct val="115000"/>
              </a:lnSpc>
              <a:spcBef>
                <a:spcPts val="1400"/>
              </a:spcBef>
              <a:spcAft>
                <a:spcPts val="140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81" name="Google Shape;81;p21"/>
          <p:cNvSpPr txBox="1">
            <a:spLocks noGrp="1"/>
          </p:cNvSpPr>
          <p:nvPr>
            <p:ph type="sldNum" idx="12"/>
          </p:nvPr>
        </p:nvSpPr>
        <p:spPr>
          <a:xfrm>
            <a:off x="8472617" y="46634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575" tIns="83575" rIns="83575" bIns="835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8855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2"/>
          <p:cNvSpPr txBox="1">
            <a:spLocks noGrp="1"/>
          </p:cNvSpPr>
          <p:nvPr>
            <p:ph type="body" idx="1"/>
          </p:nvPr>
        </p:nvSpPr>
        <p:spPr>
          <a:xfrm>
            <a:off x="311706" y="4230757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575" tIns="83575" rIns="83575" bIns="83575" anchor="ctr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472617" y="46634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575" tIns="83575" rIns="83575" bIns="835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43642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 hasCustomPrompt="1"/>
          </p:nvPr>
        </p:nvSpPr>
        <p:spPr>
          <a:xfrm>
            <a:off x="311706" y="1106173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575" tIns="83575" rIns="83575" bIns="8357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9pPr>
          </a:lstStyle>
          <a:p>
            <a:r>
              <a:t>xx%</a:t>
            </a:r>
          </a:p>
        </p:txBody>
      </p:sp>
      <p:sp>
        <p:nvSpPr>
          <p:cNvPr id="87" name="Google Shape;87;p23"/>
          <p:cNvSpPr txBox="1">
            <a:spLocks noGrp="1"/>
          </p:cNvSpPr>
          <p:nvPr>
            <p:ph type="body" idx="1"/>
          </p:nvPr>
        </p:nvSpPr>
        <p:spPr>
          <a:xfrm>
            <a:off x="311706" y="3152361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575" tIns="83575" rIns="83575" bIns="83575" anchor="t" anchorCtr="0">
            <a:noAutofit/>
          </a:bodyPr>
          <a:lstStyle>
            <a:lvl1pPr marL="457200" lvl="0" indent="-33655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11150" algn="ctr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300"/>
              <a:buChar char="○"/>
              <a:defRPr/>
            </a:lvl2pPr>
            <a:lvl3pPr marL="1371600" lvl="2" indent="-311150" algn="ctr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300"/>
              <a:buChar char="■"/>
              <a:defRPr/>
            </a:lvl3pPr>
            <a:lvl4pPr marL="1828800" lvl="3" indent="-311150" algn="ctr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300"/>
              <a:buChar char="●"/>
              <a:defRPr/>
            </a:lvl4pPr>
            <a:lvl5pPr marL="2286000" lvl="4" indent="-311150" algn="ctr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300"/>
              <a:buChar char="○"/>
              <a:defRPr/>
            </a:lvl5pPr>
            <a:lvl6pPr marL="2743200" lvl="5" indent="-311150" algn="ctr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300"/>
              <a:buChar char="■"/>
              <a:defRPr/>
            </a:lvl6pPr>
            <a:lvl7pPr marL="3200400" lvl="6" indent="-311150" algn="ctr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300"/>
              <a:buChar char="●"/>
              <a:defRPr/>
            </a:lvl7pPr>
            <a:lvl8pPr marL="3657600" lvl="7" indent="-311150" algn="ctr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300"/>
              <a:buChar char="○"/>
              <a:defRPr/>
            </a:lvl8pPr>
            <a:lvl9pPr marL="4114800" lvl="8" indent="-311150" algn="ctr" rtl="0">
              <a:lnSpc>
                <a:spcPct val="115000"/>
              </a:lnSpc>
              <a:spcBef>
                <a:spcPts val="1400"/>
              </a:spcBef>
              <a:spcAft>
                <a:spcPts val="140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sldNum" idx="12"/>
          </p:nvPr>
        </p:nvSpPr>
        <p:spPr>
          <a:xfrm>
            <a:off x="8472617" y="46634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575" tIns="83575" rIns="83575" bIns="835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1421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4"/>
          <p:cNvSpPr txBox="1">
            <a:spLocks noGrp="1"/>
          </p:cNvSpPr>
          <p:nvPr>
            <p:ph type="sldNum" idx="12"/>
          </p:nvPr>
        </p:nvSpPr>
        <p:spPr>
          <a:xfrm>
            <a:off x="8472617" y="46634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575" tIns="83575" rIns="83575" bIns="835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637750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Subtitle" type="title">
  <p:cSld name="Title &amp; Sub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666750" y="862013"/>
            <a:ext cx="7810500" cy="174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666750" y="2652712"/>
            <a:ext cx="7810500" cy="595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171450" lvl="0" indent="-8572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2025"/>
            </a:lvl1pPr>
            <a:lvl2pPr marL="342900" lvl="1" indent="-8572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2025"/>
            </a:lvl2pPr>
            <a:lvl3pPr marL="514350" lvl="2" indent="-8572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2025"/>
            </a:lvl3pPr>
            <a:lvl4pPr marL="685800" lvl="3" indent="-8572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2025"/>
            </a:lvl4pPr>
            <a:lvl5pPr marL="857250" lvl="4" indent="-8572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2025"/>
            </a:lvl5pPr>
            <a:lvl6pPr marL="1028700" lvl="5" indent="-139303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marL="1200150" lvl="6" indent="-139303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marL="1371600" lvl="7" indent="-139303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marL="1543050" lvl="8" indent="-139303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4484637" y="4905375"/>
            <a:ext cx="169964" cy="172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9887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Centre" type="tx">
  <p:cSld name="Title - Centr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666750" y="1700213"/>
            <a:ext cx="7810500" cy="174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4484637" y="4905375"/>
            <a:ext cx="169964" cy="172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6599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- Vertical">
  <p:cSld name="Photo - Vertical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>
            <a:spLocks noGrp="1"/>
          </p:cNvSpPr>
          <p:nvPr>
            <p:ph type="pic" idx="2"/>
          </p:nvPr>
        </p:nvSpPr>
        <p:spPr>
          <a:xfrm>
            <a:off x="2981325" y="414338"/>
            <a:ext cx="6472239" cy="431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619125" y="357187"/>
            <a:ext cx="3833813" cy="2081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Helvetica Neue"/>
              <a:buNone/>
              <a:defRPr sz="315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619125" y="2447925"/>
            <a:ext cx="3833813" cy="2147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171450" lvl="0" indent="-8572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2025"/>
            </a:lvl1pPr>
            <a:lvl2pPr marL="342900" lvl="1" indent="-8572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2025"/>
            </a:lvl2pPr>
            <a:lvl3pPr marL="514350" lvl="2" indent="-8572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2025"/>
            </a:lvl3pPr>
            <a:lvl4pPr marL="685800" lvl="3" indent="-8572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2025"/>
            </a:lvl4pPr>
            <a:lvl5pPr marL="857250" lvl="4" indent="-8572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2025"/>
            </a:lvl5pPr>
            <a:lvl6pPr marL="1028700" lvl="5" indent="-139303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marL="1200150" lvl="6" indent="-139303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marL="1371600" lvl="7" indent="-139303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marL="1543050" lvl="8" indent="-139303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4484637" y="4905375"/>
            <a:ext cx="169964" cy="172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3623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Top">
  <p:cSld name="Title - Top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633413" y="133350"/>
            <a:ext cx="7877175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4484637" y="4905375"/>
            <a:ext cx="169964" cy="172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2896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ullets">
  <p:cSld name="Title &amp; Bullet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633413" y="133350"/>
            <a:ext cx="7877175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1"/>
          </p:nvPr>
        </p:nvSpPr>
        <p:spPr>
          <a:xfrm>
            <a:off x="633413" y="1181100"/>
            <a:ext cx="7877175" cy="348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marL="171450" lvl="0" indent="-228600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1800"/>
            </a:lvl1pPr>
            <a:lvl2pPr marL="342900" lvl="1" indent="-228600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1800"/>
            </a:lvl2pPr>
            <a:lvl3pPr marL="514350" lvl="2" indent="-228600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1800"/>
            </a:lvl3pPr>
            <a:lvl4pPr marL="685800" lvl="3" indent="-228600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1800"/>
            </a:lvl4pPr>
            <a:lvl5pPr marL="857250" lvl="4" indent="-228600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1800"/>
            </a:lvl5pPr>
            <a:lvl6pPr marL="1028700" lvl="5" indent="-139303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marL="1200150" lvl="6" indent="-139303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marL="1371600" lvl="7" indent="-139303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marL="1543050" lvl="8" indent="-139303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4484637" y="4905375"/>
            <a:ext cx="169964" cy="172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4344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Bullets &amp; Photo">
  <p:cSld name="Title, Bullets &amp; Photo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>
            <a:spLocks noGrp="1"/>
          </p:cNvSpPr>
          <p:nvPr>
            <p:ph type="pic" idx="2"/>
          </p:nvPr>
        </p:nvSpPr>
        <p:spPr>
          <a:xfrm>
            <a:off x="4110038" y="1181100"/>
            <a:ext cx="5229225" cy="348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633413" y="133350"/>
            <a:ext cx="7877175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633412" y="1181100"/>
            <a:ext cx="3833813" cy="348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marL="171450" lvl="0" indent="-198834" algn="l">
              <a:lnSpc>
                <a:spcPct val="100000"/>
              </a:lnSpc>
              <a:spcBef>
                <a:spcPts val="1688"/>
              </a:spcBef>
              <a:spcAft>
                <a:spcPts val="0"/>
              </a:spcAft>
              <a:buClr>
                <a:srgbClr val="000000"/>
              </a:buClr>
              <a:buSzPts val="4750"/>
              <a:buFont typeface="Helvetica Neue"/>
              <a:buChar char="•"/>
              <a:defRPr sz="1425"/>
            </a:lvl1pPr>
            <a:lvl2pPr marL="342900" lvl="1" indent="-198834" algn="l">
              <a:lnSpc>
                <a:spcPct val="100000"/>
              </a:lnSpc>
              <a:spcBef>
                <a:spcPts val="1688"/>
              </a:spcBef>
              <a:spcAft>
                <a:spcPts val="0"/>
              </a:spcAft>
              <a:buClr>
                <a:srgbClr val="000000"/>
              </a:buClr>
              <a:buSzPts val="4750"/>
              <a:buFont typeface="Helvetica Neue"/>
              <a:buChar char="•"/>
              <a:defRPr sz="1425"/>
            </a:lvl2pPr>
            <a:lvl3pPr marL="514350" lvl="2" indent="-198834" algn="l">
              <a:lnSpc>
                <a:spcPct val="100000"/>
              </a:lnSpc>
              <a:spcBef>
                <a:spcPts val="1688"/>
              </a:spcBef>
              <a:spcAft>
                <a:spcPts val="0"/>
              </a:spcAft>
              <a:buClr>
                <a:srgbClr val="000000"/>
              </a:buClr>
              <a:buSzPts val="4750"/>
              <a:buFont typeface="Helvetica Neue"/>
              <a:buChar char="•"/>
              <a:defRPr sz="1425"/>
            </a:lvl3pPr>
            <a:lvl4pPr marL="685800" lvl="3" indent="-198834" algn="l">
              <a:lnSpc>
                <a:spcPct val="100000"/>
              </a:lnSpc>
              <a:spcBef>
                <a:spcPts val="1688"/>
              </a:spcBef>
              <a:spcAft>
                <a:spcPts val="0"/>
              </a:spcAft>
              <a:buClr>
                <a:srgbClr val="000000"/>
              </a:buClr>
              <a:buSzPts val="4750"/>
              <a:buFont typeface="Helvetica Neue"/>
              <a:buChar char="•"/>
              <a:defRPr sz="1425"/>
            </a:lvl4pPr>
            <a:lvl5pPr marL="857250" lvl="4" indent="-198834" algn="l">
              <a:lnSpc>
                <a:spcPct val="100000"/>
              </a:lnSpc>
              <a:spcBef>
                <a:spcPts val="1688"/>
              </a:spcBef>
              <a:spcAft>
                <a:spcPts val="0"/>
              </a:spcAft>
              <a:buClr>
                <a:srgbClr val="000000"/>
              </a:buClr>
              <a:buSzPts val="4750"/>
              <a:buFont typeface="Helvetica Neue"/>
              <a:buChar char="•"/>
              <a:defRPr sz="1425"/>
            </a:lvl5pPr>
            <a:lvl6pPr marL="1028700" lvl="5" indent="-139303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marL="1200150" lvl="6" indent="-139303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marL="1371600" lvl="7" indent="-139303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marL="1543050" lvl="8" indent="-139303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4484637" y="4905375"/>
            <a:ext cx="169964" cy="172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4590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">
  <p:cSld name="Bulle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body" idx="1"/>
          </p:nvPr>
        </p:nvSpPr>
        <p:spPr>
          <a:xfrm>
            <a:off x="633413" y="666750"/>
            <a:ext cx="7877175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marL="171450" lvl="0" indent="-228600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1800"/>
            </a:lvl1pPr>
            <a:lvl2pPr marL="342900" lvl="1" indent="-228600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1800"/>
            </a:lvl2pPr>
            <a:lvl3pPr marL="514350" lvl="2" indent="-228600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1800"/>
            </a:lvl3pPr>
            <a:lvl4pPr marL="685800" lvl="3" indent="-228600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1800"/>
            </a:lvl4pPr>
            <a:lvl5pPr marL="857250" lvl="4" indent="-228600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1800"/>
            </a:lvl5pPr>
            <a:lvl6pPr marL="1028700" lvl="5" indent="-139303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marL="1200150" lvl="6" indent="-139303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marL="1371600" lvl="7" indent="-139303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marL="1543050" lvl="8" indent="-139303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4484637" y="4905375"/>
            <a:ext cx="169964" cy="172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867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- 3 Up">
  <p:cSld name="Photo - 3 Up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>
            <a:spLocks noGrp="1"/>
          </p:cNvSpPr>
          <p:nvPr>
            <p:ph type="pic" idx="2"/>
          </p:nvPr>
        </p:nvSpPr>
        <p:spPr>
          <a:xfrm>
            <a:off x="5880503" y="2638425"/>
            <a:ext cx="3148754" cy="2100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8" name="Google Shape;38;p9"/>
          <p:cNvSpPr>
            <a:spLocks noGrp="1"/>
          </p:cNvSpPr>
          <p:nvPr>
            <p:ph type="pic" idx="3"/>
          </p:nvPr>
        </p:nvSpPr>
        <p:spPr>
          <a:xfrm>
            <a:off x="5734050" y="423863"/>
            <a:ext cx="3124200" cy="2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9" name="Google Shape;39;p9"/>
          <p:cNvSpPr>
            <a:spLocks noGrp="1"/>
          </p:cNvSpPr>
          <p:nvPr>
            <p:ph type="pic" idx="4"/>
          </p:nvPr>
        </p:nvSpPr>
        <p:spPr>
          <a:xfrm>
            <a:off x="-114300" y="423862"/>
            <a:ext cx="6450806" cy="4300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4484637" y="4905375"/>
            <a:ext cx="169964" cy="172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4845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895350" y="3357563"/>
            <a:ext cx="7358063" cy="219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171450" lvl="0" indent="-8572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1200" i="1"/>
            </a:lvl1pPr>
            <a:lvl2pPr marL="342900" lvl="1" indent="-139303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2pPr>
            <a:lvl3pPr marL="514350" lvl="2" indent="-139303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3pPr>
            <a:lvl4pPr marL="685800" lvl="3" indent="-139303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4pPr>
            <a:lvl5pPr marL="857250" lvl="4" indent="-139303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5pPr>
            <a:lvl6pPr marL="1028700" lvl="5" indent="-139303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marL="1200150" lvl="6" indent="-139303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marL="1371600" lvl="7" indent="-139303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marL="1543050" lvl="8" indent="-139303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body" idx="2"/>
          </p:nvPr>
        </p:nvSpPr>
        <p:spPr>
          <a:xfrm>
            <a:off x="895350" y="2278856"/>
            <a:ext cx="7358063" cy="309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marL="171450" lvl="0" indent="-8572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342900" lvl="1" indent="-139303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2pPr>
            <a:lvl3pPr marL="514350" lvl="2" indent="-139303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3pPr>
            <a:lvl4pPr marL="685800" lvl="3" indent="-139303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4pPr>
            <a:lvl5pPr marL="857250" lvl="4" indent="-139303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5pPr>
            <a:lvl6pPr marL="1028700" lvl="5" indent="-139303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marL="1200150" lvl="6" indent="-139303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marL="1371600" lvl="7" indent="-139303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marL="1543050" lvl="8" indent="-139303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sldNum" idx="12"/>
          </p:nvPr>
        </p:nvSpPr>
        <p:spPr>
          <a:xfrm>
            <a:off x="4484637" y="4905375"/>
            <a:ext cx="169964" cy="172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5068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">
  <p:cSld name="Photo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6099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4484637" y="4905375"/>
            <a:ext cx="169964" cy="172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480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575" tIns="83575" rIns="83575" bIns="8357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575" tIns="83575" rIns="83575" bIns="83575" anchor="t" anchorCtr="0">
            <a:noAutofit/>
          </a:bodyPr>
          <a:lstStyle>
            <a:lvl1pPr marL="457200" lvl="0" indent="-336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1pPr>
            <a:lvl2pPr marL="914400" lvl="1" indent="-31115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1300"/>
              <a:buChar char="○"/>
              <a:defRPr sz="1300">
                <a:solidFill>
                  <a:schemeClr val="dk2"/>
                </a:solidFill>
              </a:defRPr>
            </a:lvl2pPr>
            <a:lvl3pPr marL="1371600" lvl="2" indent="-31115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1300"/>
              <a:buChar char="■"/>
              <a:defRPr sz="1300">
                <a:solidFill>
                  <a:schemeClr val="dk2"/>
                </a:solidFill>
              </a:defRPr>
            </a:lvl3pPr>
            <a:lvl4pPr marL="1828800" lvl="3" indent="-31115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1300"/>
              <a:buChar char="●"/>
              <a:defRPr sz="1300">
                <a:solidFill>
                  <a:schemeClr val="dk2"/>
                </a:solidFill>
              </a:defRPr>
            </a:lvl4pPr>
            <a:lvl5pPr marL="2286000" lvl="4" indent="-31115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1300"/>
              <a:buChar char="○"/>
              <a:defRPr sz="1300">
                <a:solidFill>
                  <a:schemeClr val="dk2"/>
                </a:solidFill>
              </a:defRPr>
            </a:lvl5pPr>
            <a:lvl6pPr marL="2743200" lvl="5" indent="-31115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1300"/>
              <a:buChar char="■"/>
              <a:defRPr sz="1300">
                <a:solidFill>
                  <a:schemeClr val="dk2"/>
                </a:solidFill>
              </a:defRPr>
            </a:lvl6pPr>
            <a:lvl7pPr marL="3200400" lvl="6" indent="-31115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1300"/>
              <a:buChar char="●"/>
              <a:defRPr sz="1300">
                <a:solidFill>
                  <a:schemeClr val="dk2"/>
                </a:solidFill>
              </a:defRPr>
            </a:lvl7pPr>
            <a:lvl8pPr marL="3657600" lvl="7" indent="-31115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1300"/>
              <a:buChar char="○"/>
              <a:defRPr sz="1300">
                <a:solidFill>
                  <a:schemeClr val="dk2"/>
                </a:solidFill>
              </a:defRPr>
            </a:lvl8pPr>
            <a:lvl9pPr marL="4114800" lvl="8" indent="-311150">
              <a:lnSpc>
                <a:spcPct val="115000"/>
              </a:lnSpc>
              <a:spcBef>
                <a:spcPts val="1400"/>
              </a:spcBef>
              <a:spcAft>
                <a:spcPts val="1400"/>
              </a:spcAft>
              <a:buClr>
                <a:schemeClr val="dk2"/>
              </a:buClr>
              <a:buSzPts val="1300"/>
              <a:buChar char="■"/>
              <a:defRPr sz="13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575" tIns="83575" rIns="83575" bIns="83575" anchor="ctr" anchorCtr="0">
            <a:noAutofit/>
          </a:bodyPr>
          <a:lstStyle>
            <a:lvl1pPr lvl="0" algn="r">
              <a:buNone/>
              <a:defRPr sz="900">
                <a:solidFill>
                  <a:schemeClr val="dk2"/>
                </a:solidFill>
              </a:defRPr>
            </a:lvl1pPr>
            <a:lvl2pPr lvl="1" algn="r">
              <a:buNone/>
              <a:defRPr sz="900">
                <a:solidFill>
                  <a:schemeClr val="dk2"/>
                </a:solidFill>
              </a:defRPr>
            </a:lvl2pPr>
            <a:lvl3pPr lvl="2" algn="r">
              <a:buNone/>
              <a:defRPr sz="900">
                <a:solidFill>
                  <a:schemeClr val="dk2"/>
                </a:solidFill>
              </a:defRPr>
            </a:lvl3pPr>
            <a:lvl4pPr lvl="3" algn="r">
              <a:buNone/>
              <a:defRPr sz="900">
                <a:solidFill>
                  <a:schemeClr val="dk2"/>
                </a:solidFill>
              </a:defRPr>
            </a:lvl4pPr>
            <a:lvl5pPr lvl="4" algn="r">
              <a:buNone/>
              <a:defRPr sz="900">
                <a:solidFill>
                  <a:schemeClr val="dk2"/>
                </a:solidFill>
              </a:defRPr>
            </a:lvl5pPr>
            <a:lvl6pPr lvl="5" algn="r">
              <a:buNone/>
              <a:defRPr sz="900">
                <a:solidFill>
                  <a:schemeClr val="dk2"/>
                </a:solidFill>
              </a:defRPr>
            </a:lvl6pPr>
            <a:lvl7pPr lvl="6" algn="r">
              <a:buNone/>
              <a:defRPr sz="900">
                <a:solidFill>
                  <a:schemeClr val="dk2"/>
                </a:solidFill>
              </a:defRPr>
            </a:lvl7pPr>
            <a:lvl8pPr lvl="7" algn="r">
              <a:buNone/>
              <a:defRPr sz="900">
                <a:solidFill>
                  <a:schemeClr val="dk2"/>
                </a:solidFill>
              </a:defRPr>
            </a:lvl8pPr>
            <a:lvl9pPr lvl="8" algn="r">
              <a:buNone/>
              <a:defRPr sz="9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641048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>
            <a:spLocks noGrp="1"/>
          </p:cNvSpPr>
          <p:nvPr>
            <p:ph type="title"/>
          </p:nvPr>
        </p:nvSpPr>
        <p:spPr>
          <a:xfrm>
            <a:off x="311706" y="445044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575" tIns="83575" rIns="83575" bIns="835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body" idx="1"/>
          </p:nvPr>
        </p:nvSpPr>
        <p:spPr>
          <a:xfrm>
            <a:off x="311706" y="115252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575" tIns="83575" rIns="83575" bIns="83575" anchor="t" anchorCtr="0">
            <a:noAutofit/>
          </a:bodyPr>
          <a:lstStyle>
            <a:lvl1pPr marL="457200" marR="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●"/>
              <a:defRPr sz="1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115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○"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115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■"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115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●"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115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○"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115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■"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115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●"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115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○"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1150" algn="l" rtl="0">
              <a:lnSpc>
                <a:spcPct val="115000"/>
              </a:lnSpc>
              <a:spcBef>
                <a:spcPts val="1400"/>
              </a:spcBef>
              <a:spcAft>
                <a:spcPts val="1400"/>
              </a:spcAft>
              <a:buClr>
                <a:schemeClr val="dk2"/>
              </a:buClr>
              <a:buSzPts val="1300"/>
              <a:buFont typeface="Arial"/>
              <a:buChar char="■"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sldNum" idx="12"/>
          </p:nvPr>
        </p:nvSpPr>
        <p:spPr>
          <a:xfrm>
            <a:off x="8472617" y="46634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575" tIns="83575" rIns="83575" bIns="835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016112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33413" y="133350"/>
            <a:ext cx="7877175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sldNum" idx="12"/>
          </p:nvPr>
        </p:nvSpPr>
        <p:spPr>
          <a:xfrm>
            <a:off x="4484637" y="4905375"/>
            <a:ext cx="169964" cy="172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633413" y="1181100"/>
            <a:ext cx="7877175" cy="348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marL="457200" marR="0" lvl="0" indent="-6413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6413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413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413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413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413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413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413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413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441300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7.jpe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Инструменты для удаленного проведения уроков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712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8"/>
          <p:cNvSpPr txBox="1"/>
          <p:nvPr/>
        </p:nvSpPr>
        <p:spPr>
          <a:xfrm>
            <a:off x="6018621" y="383675"/>
            <a:ext cx="2428800" cy="25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850" tIns="72850" rIns="72850" bIns="7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tabLst/>
              <a:defRPr/>
            </a:pPr>
            <a:endParaRPr kumimoji="0" sz="1500" b="1" i="0" u="none" strike="noStrike" kern="0" cap="none" spc="0" normalizeH="0" baseline="0" noProof="0">
              <a:ln>
                <a:noFill/>
              </a:ln>
              <a:solidFill>
                <a:srgbClr val="00A978"/>
              </a:solidFill>
              <a:effectLst/>
              <a:uLnTx/>
              <a:uFillTx/>
              <a:latin typeface="Exo 2 Regular"/>
              <a:ea typeface="Exo 2 Regular"/>
              <a:cs typeface="Exo 2 Regular"/>
              <a:sym typeface="Exo 2 Regular"/>
            </a:endParaRPr>
          </a:p>
        </p:txBody>
      </p:sp>
      <p:sp>
        <p:nvSpPr>
          <p:cNvPr id="138" name="Google Shape;138;p28"/>
          <p:cNvSpPr txBox="1"/>
          <p:nvPr/>
        </p:nvSpPr>
        <p:spPr>
          <a:xfrm>
            <a:off x="4445876" y="402476"/>
            <a:ext cx="4487828" cy="404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850" tIns="72850" rIns="72850" bIns="7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tabLst/>
              <a:defRPr/>
            </a:pPr>
            <a:r>
              <a:rPr kumimoji="0" lang="ru" sz="26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Exo 2 Regular"/>
                <a:ea typeface="Exo 2 Regular"/>
                <a:cs typeface="Exo 2 Regular"/>
                <a:sym typeface="Exo 2 Regular"/>
              </a:rPr>
              <a:t>Автоматизация рутинных операций </a:t>
            </a:r>
            <a:r>
              <a:rPr kumimoji="0" lang="ru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Exo 2 Regular"/>
                <a:ea typeface="Exo 2 Regular"/>
                <a:cs typeface="Exo 2 Regular"/>
                <a:sym typeface="Exo 2 Regular"/>
              </a:rPr>
              <a:t>учителей</a:t>
            </a:r>
            <a:endParaRPr kumimoji="0" sz="26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Exo 2 Regular"/>
              <a:ea typeface="Exo 2 Regular"/>
              <a:cs typeface="Exo 2 Regular"/>
              <a:sym typeface="Exo 2 Regular"/>
            </a:endParaRPr>
          </a:p>
        </p:txBody>
      </p:sp>
      <p:graphicFrame>
        <p:nvGraphicFramePr>
          <p:cNvPr id="139" name="Google Shape;139;p28"/>
          <p:cNvGraphicFramePr/>
          <p:nvPr/>
        </p:nvGraphicFramePr>
        <p:xfrm>
          <a:off x="4713890" y="1446498"/>
          <a:ext cx="3844212" cy="30835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8442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036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0" i="0" u="none" strike="noStrike" cap="none" dirty="0" smtClean="0">
                          <a:solidFill>
                            <a:srgbClr val="000000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Тестирование знаний, домашняя работа в электронном виде, а также база электронных рабочих тетрадей и тренажёр по школьной программе.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+mn-lt"/>
                        <a:ea typeface="Exo 2"/>
                        <a:cs typeface="Exo 2"/>
                        <a:sym typeface="Exo 2"/>
                      </a:endParaRPr>
                    </a:p>
                  </a:txBody>
                  <a:tcPr marL="78200" marR="78200" marT="62200" marB="622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97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97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230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0" i="0" u="none" strike="noStrike" cap="none" dirty="0" smtClean="0">
                          <a:solidFill>
                            <a:srgbClr val="000000"/>
                          </a:solidFill>
                          <a:latin typeface="+mn-lt"/>
                          <a:ea typeface="Exo 2"/>
                          <a:cs typeface="Exo 2"/>
                          <a:sym typeface="Exo 2"/>
                        </a:rPr>
                        <a:t>Мгновенная автоматическая проверка работ учеников по мере их выполнения</a:t>
                      </a:r>
                    </a:p>
                    <a:p>
                      <a:pPr marL="0" marR="0" lvl="0" indent="0" algn="l" rtl="0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+mn-lt"/>
                        <a:ea typeface="Exo 2"/>
                        <a:cs typeface="Exo 2"/>
                        <a:sym typeface="Exo 2"/>
                      </a:endParaRPr>
                    </a:p>
                  </a:txBody>
                  <a:tcPr marL="78200" marR="78200" marT="62200" marB="622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97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97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083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0" i="0" u="none" strike="noStrike" cap="none" dirty="0" smtClean="0">
                          <a:solidFill>
                            <a:srgbClr val="000000"/>
                          </a:solidFill>
                          <a:latin typeface="+mn-lt"/>
                          <a:ea typeface="Exo 2"/>
                          <a:cs typeface="Exo 2"/>
                          <a:sym typeface="Exo 2"/>
                        </a:rPr>
                        <a:t>Возможность проанализировать знания и самоотдачу конкретного ученика </a:t>
                      </a:r>
                      <a:r>
                        <a:rPr lang="ru-RU" sz="1400" b="0" i="0" u="none" strike="noStrike" cap="none" baseline="0" dirty="0" smtClean="0">
                          <a:solidFill>
                            <a:srgbClr val="000000"/>
                          </a:solidFill>
                          <a:latin typeface="+mn-lt"/>
                          <a:ea typeface="Exo 2"/>
                          <a:cs typeface="Exo 2"/>
                          <a:sym typeface="Exo 2"/>
                        </a:rPr>
                        <a:t> </a:t>
                      </a:r>
                      <a:r>
                        <a:rPr lang="ru-RU" sz="1400" b="0" i="0" u="none" strike="noStrike" cap="none" dirty="0" smtClean="0">
                          <a:solidFill>
                            <a:srgbClr val="000000"/>
                          </a:solidFill>
                          <a:latin typeface="+mn-lt"/>
                          <a:ea typeface="Exo 2"/>
                          <a:cs typeface="Exo 2"/>
                          <a:sym typeface="Exo 2"/>
                        </a:rPr>
                        <a:t>или всего класса</a:t>
                      </a:r>
                    </a:p>
                    <a:p>
                      <a:pPr marL="0" marR="0" lvl="0" indent="0" algn="l" rtl="0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+mn-lt"/>
                        <a:ea typeface="Exo 2"/>
                        <a:cs typeface="Exo 2"/>
                        <a:sym typeface="Exo 2"/>
                      </a:endParaRPr>
                    </a:p>
                  </a:txBody>
                  <a:tcPr marL="78200" marR="78200" marT="62200" marB="622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97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97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140" name="Google Shape;14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7433" y="477716"/>
            <a:ext cx="1673356" cy="184997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52249" y="3216166"/>
            <a:ext cx="37417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800" b="0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Регистрация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учителя требует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подтверждения либо через ЭЖ,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либо через связанный профиль.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7321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2"/>
          <p:cNvSpPr txBox="1"/>
          <p:nvPr/>
        </p:nvSpPr>
        <p:spPr>
          <a:xfrm>
            <a:off x="1702676" y="457200"/>
            <a:ext cx="6258909" cy="418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850" tIns="72850" rIns="72850" bIns="7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Exo 2 Regular"/>
                <a:cs typeface="Exo 2 Regular"/>
                <a:sym typeface="Exo 2 Regular"/>
              </a:rPr>
              <a:t>Предметы, представленные на платоформе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Exo 2 Regular"/>
              <a:cs typeface="Exo 2 Regular"/>
              <a:sym typeface="Exo 2 Regular"/>
            </a:endParaRPr>
          </a:p>
        </p:txBody>
      </p:sp>
      <p:pic>
        <p:nvPicPr>
          <p:cNvPr id="181" name="Google Shape;18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1153" y="1180110"/>
            <a:ext cx="7166072" cy="3405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1009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29"/>
          <p:cNvGrpSpPr/>
          <p:nvPr/>
        </p:nvGrpSpPr>
        <p:grpSpPr>
          <a:xfrm>
            <a:off x="5742475" y="228235"/>
            <a:ext cx="2868597" cy="1045005"/>
            <a:chOff x="7414450" y="4831358"/>
            <a:chExt cx="3354300" cy="1139342"/>
          </a:xfrm>
        </p:grpSpPr>
        <p:sp>
          <p:nvSpPr>
            <p:cNvPr id="147" name="Google Shape;147;p29"/>
            <p:cNvSpPr txBox="1"/>
            <p:nvPr/>
          </p:nvSpPr>
          <p:spPr>
            <a:xfrm>
              <a:off x="7414450" y="5600800"/>
              <a:ext cx="2839800" cy="36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850" tIns="72850" rIns="72850" bIns="7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  <a:tabLst/>
                <a:defRPr/>
              </a:pPr>
              <a:r>
                <a:rPr kumimoji="0" lang="ru" sz="2600" b="0" i="0" u="none" strike="noStrike" kern="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Exo 2 Regular"/>
                  <a:ea typeface="Exo 2 Regular"/>
                  <a:cs typeface="Exo 2 Regular"/>
                  <a:sym typeface="Exo 2 Regular"/>
                </a:rPr>
                <a:t>учеников</a:t>
              </a: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Exo 2 Regular"/>
                <a:ea typeface="Exo 2 Regular"/>
                <a:cs typeface="Exo 2 Regular"/>
                <a:sym typeface="Exo 2 Regular"/>
              </a:endParaRPr>
            </a:p>
          </p:txBody>
        </p:sp>
        <p:sp>
          <p:nvSpPr>
            <p:cNvPr id="148" name="Google Shape;148;p29"/>
            <p:cNvSpPr txBox="1"/>
            <p:nvPr/>
          </p:nvSpPr>
          <p:spPr>
            <a:xfrm>
              <a:off x="7414450" y="4831358"/>
              <a:ext cx="3354300" cy="82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850" tIns="72850" rIns="72850" bIns="7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  <a:tabLst/>
                <a:defRPr/>
              </a:pPr>
              <a:r>
                <a:rPr kumimoji="0" lang="ru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Exo 2 Regular"/>
                  <a:ea typeface="Exo 2 Regular"/>
                  <a:cs typeface="Exo 2 Regular"/>
                  <a:sym typeface="Exo 2 Regular"/>
                </a:rPr>
                <a:t>Повышение  успеваемости</a:t>
              </a:r>
              <a:endParaRPr kumimoji="0" sz="26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Exo 2 Regular"/>
                <a:ea typeface="Exo 2 Regular"/>
                <a:cs typeface="Exo 2 Regular"/>
                <a:sym typeface="Exo 2 Regular"/>
              </a:endParaRPr>
            </a:p>
          </p:txBody>
        </p:sp>
      </p:grpSp>
      <p:pic>
        <p:nvPicPr>
          <p:cNvPr id="149" name="Google Shape;149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8950" y="259653"/>
            <a:ext cx="1680952" cy="154226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50" name="Google Shape;150;p29"/>
          <p:cNvGraphicFramePr/>
          <p:nvPr/>
        </p:nvGraphicFramePr>
        <p:xfrm>
          <a:off x="5366561" y="1444892"/>
          <a:ext cx="3323625" cy="33774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3236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870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" sz="1600" b="0" i="0" u="none" strike="noStrike" cap="none" dirty="0">
                          <a:solidFill>
                            <a:srgbClr val="000000"/>
                          </a:solidFill>
                          <a:latin typeface="+mn-lt"/>
                          <a:ea typeface="Exo 2"/>
                          <a:cs typeface="Exo 2"/>
                          <a:sym typeface="Exo 2"/>
                        </a:rPr>
                        <a:t>Мотивация на результат, соревнование внутри класса, школы</a:t>
                      </a:r>
                      <a:endParaRPr sz="1600" b="0" i="0" u="none" strike="noStrike" cap="none" dirty="0">
                        <a:solidFill>
                          <a:srgbClr val="000000"/>
                        </a:solidFill>
                        <a:latin typeface="+mn-lt"/>
                        <a:ea typeface="Exo 2"/>
                        <a:cs typeface="Exo 2"/>
                        <a:sym typeface="Exo 2"/>
                      </a:endParaRPr>
                    </a:p>
                  </a:txBody>
                  <a:tcPr marL="78200" marR="78200" marT="62200" marB="622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97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97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70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" sz="1600" b="0" i="0" u="none" strike="noStrike" cap="none" dirty="0">
                          <a:solidFill>
                            <a:srgbClr val="000000"/>
                          </a:solidFill>
                          <a:latin typeface="+mn-lt"/>
                          <a:ea typeface="Exo 2"/>
                          <a:cs typeface="Exo 2"/>
                          <a:sym typeface="Exo 2"/>
                        </a:rPr>
                        <a:t>Тренажёры для самостоятельной подготовки к ЕГЭ, ОГЭ и ВПР</a:t>
                      </a:r>
                      <a:endParaRPr sz="1600" b="0" i="0" u="none" strike="noStrike" cap="none" dirty="0">
                        <a:solidFill>
                          <a:srgbClr val="000000"/>
                        </a:solidFill>
                        <a:latin typeface="+mn-lt"/>
                        <a:ea typeface="Exo 2"/>
                        <a:cs typeface="Exo 2"/>
                        <a:sym typeface="Exo 2"/>
                      </a:endParaRPr>
                    </a:p>
                  </a:txBody>
                  <a:tcPr marL="78200" marR="78200" marT="62200" marB="622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97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97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44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" sz="1600" b="0" i="0" u="none" strike="noStrike" cap="none" dirty="0">
                          <a:solidFill>
                            <a:srgbClr val="000000"/>
                          </a:solidFill>
                          <a:latin typeface="+mn-lt"/>
                          <a:ea typeface="Exo 2"/>
                          <a:cs typeface="Exo 2"/>
                          <a:sym typeface="Exo 2"/>
                        </a:rPr>
                        <a:t>Обучение на собственных ошибках, разбор шагов решения заданий, неограниченное количество попыток с новыми вариантами</a:t>
                      </a:r>
                      <a:endParaRPr sz="1600" b="0" i="0" u="none" strike="noStrike" cap="none" dirty="0">
                        <a:solidFill>
                          <a:srgbClr val="000000"/>
                        </a:solidFill>
                        <a:latin typeface="+mn-lt"/>
                        <a:ea typeface="Exo 2"/>
                        <a:cs typeface="Exo 2"/>
                        <a:sym typeface="Exo 2"/>
                      </a:endParaRPr>
                    </a:p>
                  </a:txBody>
                  <a:tcPr marL="78200" marR="78200" marT="62200" marB="622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97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04952" y="2033751"/>
            <a:ext cx="5054589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ЯКласс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— удобный помощник для </a:t>
            </a:r>
            <a:r>
              <a:rPr kumimoji="0" lang="ru-RU" sz="1400" b="0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идентифицированного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учителя.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Позволяет составлять проверочные работы для учащихся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с индивидуальными заданиями всего за пять минут.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Размещать проверочные работы в электронном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дневнике школьника.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Автоматизировать проверку и отчётность – оценки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сразу готовы для выставления в журнал!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При этом система позволяет отследить тенденции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в обучении каждого отдельного ученика.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0808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12" descr="метапрезентация_графика_разделитель_02.pd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2"/>
          <p:cNvSpPr txBox="1"/>
          <p:nvPr/>
        </p:nvSpPr>
        <p:spPr>
          <a:xfrm>
            <a:off x="3133725" y="170484"/>
            <a:ext cx="5838750" cy="29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defTabSz="342900">
              <a:lnSpc>
                <a:spcPct val="122448"/>
              </a:lnSpc>
              <a:buClr>
                <a:srgbClr val="201E1E"/>
              </a:buClr>
              <a:buSzPts val="4900"/>
            </a:pPr>
            <a:r>
              <a:rPr lang="ru-RU" sz="1650" dirty="0">
                <a:solidFill>
                  <a:srgbClr val="201E1E"/>
                </a:solidFill>
              </a:rPr>
              <a:t>-</a:t>
            </a:r>
            <a:r>
              <a:rPr lang="en-US" sz="1650" dirty="0">
                <a:solidFill>
                  <a:srgbClr val="201E1E"/>
                </a:solidFill>
              </a:rPr>
              <a:t> </a:t>
            </a:r>
            <a:r>
              <a:rPr lang="ru-RU" sz="1650" dirty="0" err="1">
                <a:solidFill>
                  <a:srgbClr val="201E1E"/>
                </a:solidFill>
              </a:rPr>
              <a:t>Э</a:t>
            </a:r>
            <a:r>
              <a:rPr lang="en-US" sz="1650" dirty="0" err="1">
                <a:solidFill>
                  <a:srgbClr val="201E1E"/>
                </a:solidFill>
              </a:rPr>
              <a:t>то</a:t>
            </a:r>
            <a:r>
              <a:rPr lang="en-US" sz="1650" dirty="0">
                <a:solidFill>
                  <a:srgbClr val="201E1E"/>
                </a:solidFill>
              </a:rPr>
              <a:t> </a:t>
            </a:r>
            <a:r>
              <a:rPr lang="en-US" sz="1650" dirty="0" err="1">
                <a:solidFill>
                  <a:srgbClr val="201E1E"/>
                </a:solidFill>
              </a:rPr>
              <a:t>бесплатный</a:t>
            </a:r>
            <a:r>
              <a:rPr lang="en-US" sz="1650" dirty="0">
                <a:solidFill>
                  <a:srgbClr val="201E1E"/>
                </a:solidFill>
              </a:rPr>
              <a:t> </a:t>
            </a:r>
            <a:r>
              <a:rPr lang="en-US" sz="1650" dirty="0" err="1">
                <a:solidFill>
                  <a:srgbClr val="201E1E"/>
                </a:solidFill>
              </a:rPr>
              <a:t>сервис</a:t>
            </a:r>
            <a:r>
              <a:rPr lang="en-US" sz="1650" dirty="0">
                <a:solidFill>
                  <a:srgbClr val="201E1E"/>
                </a:solidFill>
              </a:rPr>
              <a:t> </a:t>
            </a:r>
            <a:r>
              <a:rPr lang="en-US" sz="1650" dirty="0" err="1">
                <a:solidFill>
                  <a:srgbClr val="201E1E"/>
                </a:solidFill>
              </a:rPr>
              <a:t>для</a:t>
            </a:r>
            <a:r>
              <a:rPr lang="en-US" sz="1650" dirty="0">
                <a:solidFill>
                  <a:srgbClr val="201E1E"/>
                </a:solidFill>
              </a:rPr>
              <a:t> </a:t>
            </a:r>
            <a:r>
              <a:rPr lang="en-US" sz="1650" dirty="0" err="1">
                <a:solidFill>
                  <a:srgbClr val="201E1E"/>
                </a:solidFill>
              </a:rPr>
              <a:t>учителей</a:t>
            </a:r>
            <a:r>
              <a:rPr lang="en-US" sz="1650" dirty="0">
                <a:solidFill>
                  <a:srgbClr val="201E1E"/>
                </a:solidFill>
              </a:rPr>
              <a:t> 1-5 </a:t>
            </a:r>
            <a:r>
              <a:rPr lang="en-US" sz="1650" dirty="0" err="1">
                <a:solidFill>
                  <a:srgbClr val="201E1E"/>
                </a:solidFill>
              </a:rPr>
              <a:t>классов</a:t>
            </a:r>
            <a:r>
              <a:rPr lang="en-US" sz="1650" dirty="0">
                <a:solidFill>
                  <a:srgbClr val="201E1E"/>
                </a:solidFill>
              </a:rPr>
              <a:t> с </a:t>
            </a:r>
            <a:r>
              <a:rPr lang="en-US" sz="1650" dirty="0" err="1">
                <a:solidFill>
                  <a:srgbClr val="201E1E"/>
                </a:solidFill>
              </a:rPr>
              <a:t>заданиями</a:t>
            </a:r>
            <a:r>
              <a:rPr lang="en-US" sz="1650" dirty="0">
                <a:solidFill>
                  <a:srgbClr val="201E1E"/>
                </a:solidFill>
              </a:rPr>
              <a:t> </a:t>
            </a:r>
            <a:r>
              <a:rPr lang="en-US" sz="1650" dirty="0" err="1">
                <a:solidFill>
                  <a:srgbClr val="201E1E"/>
                </a:solidFill>
              </a:rPr>
              <a:t>по</a:t>
            </a:r>
            <a:r>
              <a:rPr lang="en-US" sz="1650" dirty="0">
                <a:solidFill>
                  <a:srgbClr val="201E1E"/>
                </a:solidFill>
              </a:rPr>
              <a:t> </a:t>
            </a:r>
            <a:r>
              <a:rPr lang="en-US" sz="1650" dirty="0" err="1">
                <a:solidFill>
                  <a:srgbClr val="201E1E"/>
                </a:solidFill>
              </a:rPr>
              <a:t>русскому</a:t>
            </a:r>
            <a:r>
              <a:rPr lang="en-US" sz="1650" dirty="0">
                <a:solidFill>
                  <a:srgbClr val="201E1E"/>
                </a:solidFill>
              </a:rPr>
              <a:t> </a:t>
            </a:r>
            <a:r>
              <a:rPr lang="en-US" sz="1650" dirty="0" err="1">
                <a:solidFill>
                  <a:srgbClr val="201E1E"/>
                </a:solidFill>
              </a:rPr>
              <a:t>языку</a:t>
            </a:r>
            <a:r>
              <a:rPr lang="en-US" sz="1650" dirty="0">
                <a:solidFill>
                  <a:srgbClr val="201E1E"/>
                </a:solidFill>
              </a:rPr>
              <a:t> и </a:t>
            </a:r>
            <a:r>
              <a:rPr lang="en-US" sz="1650" dirty="0" err="1">
                <a:solidFill>
                  <a:srgbClr val="201E1E"/>
                </a:solidFill>
              </a:rPr>
              <a:t>математике</a:t>
            </a:r>
            <a:r>
              <a:rPr lang="en-US" sz="1650" dirty="0">
                <a:solidFill>
                  <a:srgbClr val="201E1E"/>
                </a:solidFill>
              </a:rPr>
              <a:t> с </a:t>
            </a:r>
            <a:r>
              <a:rPr lang="en-US" sz="1650" dirty="0" err="1">
                <a:solidFill>
                  <a:srgbClr val="201E1E"/>
                </a:solidFill>
              </a:rPr>
              <a:t>автоматической</a:t>
            </a:r>
            <a:r>
              <a:rPr lang="en-US" sz="1650" dirty="0">
                <a:solidFill>
                  <a:srgbClr val="201E1E"/>
                </a:solidFill>
              </a:rPr>
              <a:t> </a:t>
            </a:r>
            <a:r>
              <a:rPr lang="en-US" sz="1650" dirty="0" err="1">
                <a:solidFill>
                  <a:srgbClr val="201E1E"/>
                </a:solidFill>
              </a:rPr>
              <a:t>проверкой</a:t>
            </a:r>
            <a:r>
              <a:rPr lang="en-US" sz="1650" dirty="0">
                <a:solidFill>
                  <a:srgbClr val="201E1E"/>
                </a:solidFill>
              </a:rPr>
              <a:t> и </a:t>
            </a:r>
            <a:r>
              <a:rPr lang="en-US" sz="1650" dirty="0" err="1">
                <a:solidFill>
                  <a:srgbClr val="201E1E"/>
                </a:solidFill>
              </a:rPr>
              <a:t>мгновенной</a:t>
            </a:r>
            <a:r>
              <a:rPr lang="en-US" sz="1650" dirty="0">
                <a:solidFill>
                  <a:srgbClr val="201E1E"/>
                </a:solidFill>
              </a:rPr>
              <a:t> </a:t>
            </a:r>
            <a:r>
              <a:rPr lang="en-US" sz="1650" dirty="0" err="1">
                <a:solidFill>
                  <a:srgbClr val="201E1E"/>
                </a:solidFill>
              </a:rPr>
              <a:t>обратной</a:t>
            </a:r>
            <a:r>
              <a:rPr lang="en-US" sz="1650" dirty="0">
                <a:solidFill>
                  <a:srgbClr val="201E1E"/>
                </a:solidFill>
              </a:rPr>
              <a:t> </a:t>
            </a:r>
            <a:r>
              <a:rPr lang="en-US" sz="1650" dirty="0" err="1">
                <a:solidFill>
                  <a:srgbClr val="201E1E"/>
                </a:solidFill>
              </a:rPr>
              <a:t>связью</a:t>
            </a:r>
            <a:r>
              <a:rPr lang="en-US" sz="1650" dirty="0">
                <a:solidFill>
                  <a:srgbClr val="201E1E"/>
                </a:solidFill>
              </a:rPr>
              <a:t> </a:t>
            </a:r>
            <a:r>
              <a:rPr lang="en-US" sz="1650" dirty="0" err="1">
                <a:solidFill>
                  <a:srgbClr val="201E1E"/>
                </a:solidFill>
              </a:rPr>
              <a:t>для</a:t>
            </a:r>
            <a:r>
              <a:rPr lang="en-US" sz="1650" dirty="0">
                <a:solidFill>
                  <a:srgbClr val="201E1E"/>
                </a:solidFill>
              </a:rPr>
              <a:t> </a:t>
            </a:r>
            <a:r>
              <a:rPr lang="en-US" sz="1650" dirty="0" err="1">
                <a:solidFill>
                  <a:srgbClr val="201E1E"/>
                </a:solidFill>
              </a:rPr>
              <a:t>ребёнка</a:t>
            </a:r>
            <a:r>
              <a:rPr lang="en-US" sz="1650" dirty="0">
                <a:solidFill>
                  <a:srgbClr val="201E1E"/>
                </a:solidFill>
              </a:rPr>
              <a:t>.</a:t>
            </a:r>
            <a:endParaRPr sz="1650" dirty="0">
              <a:ea typeface="Helvetica Neue"/>
              <a:cs typeface="Helvetica Neue"/>
              <a:sym typeface="Helvetica Neue"/>
            </a:endParaRPr>
          </a:p>
          <a:p>
            <a:pPr defTabSz="342900">
              <a:lnSpc>
                <a:spcPct val="122448"/>
              </a:lnSpc>
              <a:buClr>
                <a:srgbClr val="201E1E"/>
              </a:buClr>
              <a:buSzPts val="4900"/>
              <a:buFontTx/>
              <a:buChar char="-"/>
            </a:pPr>
            <a:r>
              <a:rPr lang="en-US" sz="1650" dirty="0" err="1">
                <a:solidFill>
                  <a:srgbClr val="201E1E"/>
                </a:solidFill>
              </a:rPr>
              <a:t>Яндекс.Учебник</a:t>
            </a:r>
            <a:r>
              <a:rPr lang="en-US" sz="1650" dirty="0">
                <a:solidFill>
                  <a:srgbClr val="201E1E"/>
                </a:solidFill>
              </a:rPr>
              <a:t> </a:t>
            </a:r>
            <a:r>
              <a:rPr lang="en-US" sz="1650" dirty="0" err="1">
                <a:solidFill>
                  <a:srgbClr val="201E1E"/>
                </a:solidFill>
              </a:rPr>
              <a:t>позволяет</a:t>
            </a:r>
            <a:r>
              <a:rPr lang="en-US" sz="1650" dirty="0">
                <a:solidFill>
                  <a:srgbClr val="201E1E"/>
                </a:solidFill>
              </a:rPr>
              <a:t> </a:t>
            </a:r>
            <a:r>
              <a:rPr lang="en-US" sz="1650" dirty="0" err="1">
                <a:solidFill>
                  <a:srgbClr val="201E1E"/>
                </a:solidFill>
              </a:rPr>
              <a:t>учителю</a:t>
            </a:r>
            <a:r>
              <a:rPr lang="en-US" sz="1650" dirty="0">
                <a:solidFill>
                  <a:srgbClr val="201E1E"/>
                </a:solidFill>
              </a:rPr>
              <a:t/>
            </a:r>
            <a:br>
              <a:rPr lang="en-US" sz="1650" dirty="0">
                <a:solidFill>
                  <a:srgbClr val="201E1E"/>
                </a:solidFill>
              </a:rPr>
            </a:br>
            <a:r>
              <a:rPr lang="en-US" sz="1650" dirty="0" err="1">
                <a:solidFill>
                  <a:srgbClr val="201E1E"/>
                </a:solidFill>
              </a:rPr>
              <a:t>экономить</a:t>
            </a:r>
            <a:r>
              <a:rPr lang="en-US" sz="1650" dirty="0">
                <a:solidFill>
                  <a:srgbClr val="201E1E"/>
                </a:solidFill>
              </a:rPr>
              <a:t> </a:t>
            </a:r>
            <a:r>
              <a:rPr lang="en-US" sz="1650" dirty="0" err="1">
                <a:solidFill>
                  <a:srgbClr val="201E1E"/>
                </a:solidFill>
              </a:rPr>
              <a:t>время</a:t>
            </a:r>
            <a:r>
              <a:rPr lang="en-US" sz="1650" dirty="0">
                <a:solidFill>
                  <a:srgbClr val="201E1E"/>
                </a:solidFill>
              </a:rPr>
              <a:t> </a:t>
            </a:r>
            <a:r>
              <a:rPr lang="en-US" sz="1650" dirty="0" err="1">
                <a:solidFill>
                  <a:srgbClr val="201E1E"/>
                </a:solidFill>
              </a:rPr>
              <a:t>на</a:t>
            </a:r>
            <a:r>
              <a:rPr lang="en-US" sz="1650" dirty="0">
                <a:solidFill>
                  <a:srgbClr val="201E1E"/>
                </a:solidFill>
              </a:rPr>
              <a:t> </a:t>
            </a:r>
            <a:r>
              <a:rPr lang="en-US" sz="1650" dirty="0" err="1">
                <a:solidFill>
                  <a:srgbClr val="201E1E"/>
                </a:solidFill>
              </a:rPr>
              <a:t>рутине</a:t>
            </a:r>
            <a:r>
              <a:rPr lang="en-US" sz="1650" dirty="0">
                <a:solidFill>
                  <a:srgbClr val="201E1E"/>
                </a:solidFill>
              </a:rPr>
              <a:t> и </a:t>
            </a:r>
            <a:r>
              <a:rPr lang="en-US" sz="1650" dirty="0" err="1">
                <a:solidFill>
                  <a:srgbClr val="201E1E"/>
                </a:solidFill>
              </a:rPr>
              <a:t>работать</a:t>
            </a:r>
            <a:r>
              <a:rPr lang="en-US" sz="1650" dirty="0">
                <a:solidFill>
                  <a:srgbClr val="201E1E"/>
                </a:solidFill>
              </a:rPr>
              <a:t/>
            </a:r>
            <a:br>
              <a:rPr lang="en-US" sz="1650" dirty="0">
                <a:solidFill>
                  <a:srgbClr val="201E1E"/>
                </a:solidFill>
              </a:rPr>
            </a:br>
            <a:r>
              <a:rPr lang="en-US" sz="1650" dirty="0">
                <a:solidFill>
                  <a:srgbClr val="201E1E"/>
                </a:solidFill>
              </a:rPr>
              <a:t>с </a:t>
            </a:r>
            <a:r>
              <a:rPr lang="en-US" sz="1650" dirty="0" err="1">
                <a:solidFill>
                  <a:srgbClr val="201E1E"/>
                </a:solidFill>
              </a:rPr>
              <a:t>индивидуальными</a:t>
            </a:r>
            <a:r>
              <a:rPr lang="en-US" sz="1650" dirty="0">
                <a:solidFill>
                  <a:srgbClr val="201E1E"/>
                </a:solidFill>
              </a:rPr>
              <a:t> </a:t>
            </a:r>
            <a:r>
              <a:rPr lang="en-US" sz="1650" dirty="0" err="1">
                <a:solidFill>
                  <a:srgbClr val="201E1E"/>
                </a:solidFill>
              </a:rPr>
              <a:t>траекториями</a:t>
            </a:r>
            <a:r>
              <a:rPr lang="en-US" sz="1650" dirty="0">
                <a:solidFill>
                  <a:srgbClr val="201E1E"/>
                </a:solidFill>
              </a:rPr>
              <a:t> </a:t>
            </a:r>
            <a:r>
              <a:rPr lang="en-US" sz="1650" dirty="0" err="1">
                <a:solidFill>
                  <a:srgbClr val="201E1E"/>
                </a:solidFill>
              </a:rPr>
              <a:t>каждого</a:t>
            </a:r>
            <a:r>
              <a:rPr lang="en-US" sz="1650" dirty="0">
                <a:solidFill>
                  <a:srgbClr val="201E1E"/>
                </a:solidFill>
              </a:rPr>
              <a:t> </a:t>
            </a:r>
            <a:r>
              <a:rPr lang="en-US" sz="1650" dirty="0" err="1">
                <a:solidFill>
                  <a:srgbClr val="201E1E"/>
                </a:solidFill>
              </a:rPr>
              <a:t>ребёнка</a:t>
            </a:r>
            <a:r>
              <a:rPr lang="en-US" sz="1650" dirty="0">
                <a:solidFill>
                  <a:srgbClr val="201E1E"/>
                </a:solidFill>
              </a:rPr>
              <a:t>.</a:t>
            </a:r>
            <a:endParaRPr lang="ru-RU" sz="1650" dirty="0">
              <a:solidFill>
                <a:srgbClr val="201E1E"/>
              </a:solidFill>
            </a:endParaRPr>
          </a:p>
          <a:p>
            <a:pPr defTabSz="342900">
              <a:lnSpc>
                <a:spcPct val="122448"/>
              </a:lnSpc>
              <a:buClr>
                <a:srgbClr val="201E1E"/>
              </a:buClr>
              <a:buSzPts val="4900"/>
              <a:buFontTx/>
              <a:buChar char="-"/>
            </a:pPr>
            <a:r>
              <a:rPr lang="ru-RU" sz="1650" dirty="0">
                <a:solidFill>
                  <a:srgbClr val="201E1E"/>
                </a:solidFill>
              </a:rPr>
              <a:t> Все материалы разработаны с учетом ПООП и соответствуют ФГОС НОО.</a:t>
            </a:r>
          </a:p>
          <a:p>
            <a:pPr defTabSz="342900">
              <a:lnSpc>
                <a:spcPct val="122448"/>
              </a:lnSpc>
              <a:buClr>
                <a:srgbClr val="201E1E"/>
              </a:buClr>
              <a:buSzPts val="4900"/>
              <a:buFontTx/>
              <a:buChar char="-"/>
            </a:pPr>
            <a:endParaRPr lang="ru-RU" sz="1650" dirty="0">
              <a:solidFill>
                <a:srgbClr val="201E1E"/>
              </a:solidFill>
              <a:ea typeface="Helvetica Neue"/>
              <a:cs typeface="Helvetica Neue"/>
              <a:sym typeface="Helvetica Neue"/>
            </a:endParaRPr>
          </a:p>
          <a:p>
            <a:pPr defTabSz="342900">
              <a:lnSpc>
                <a:spcPct val="122448"/>
              </a:lnSpc>
              <a:buClr>
                <a:srgbClr val="201E1E"/>
              </a:buClr>
              <a:buSzPts val="4900"/>
              <a:buFontTx/>
              <a:buChar char="-"/>
            </a:pPr>
            <a:r>
              <a:rPr lang="ru-RU" sz="1650" dirty="0">
                <a:solidFill>
                  <a:srgbClr val="201E1E"/>
                </a:solidFill>
                <a:ea typeface="Helvetica Neue"/>
                <a:cs typeface="Helvetica Neue"/>
                <a:sym typeface="Helvetica Neue"/>
              </a:rPr>
              <a:t> Учитель регистрирует </a:t>
            </a:r>
            <a:r>
              <a:rPr lang="ru-RU" sz="1650" dirty="0" err="1">
                <a:solidFill>
                  <a:srgbClr val="201E1E"/>
                </a:solidFill>
                <a:ea typeface="Helvetica Neue"/>
                <a:cs typeface="Helvetica Neue"/>
                <a:sym typeface="Helvetica Neue"/>
              </a:rPr>
              <a:t>аккаунт</a:t>
            </a:r>
            <a:r>
              <a:rPr lang="ru-RU" sz="1650" dirty="0">
                <a:solidFill>
                  <a:srgbClr val="201E1E"/>
                </a:solidFill>
                <a:ea typeface="Helvetica Neue"/>
                <a:cs typeface="Helvetica Neue"/>
                <a:sym typeface="Helvetica Neue"/>
              </a:rPr>
              <a:t> и создает класс. Платформа формирует пароли и логины для обучающихся. </a:t>
            </a:r>
            <a:r>
              <a:rPr lang="ru-RU" sz="1650" dirty="0"/>
              <a:t>Каждый ученик получает код доступа и использует его для входа.</a:t>
            </a:r>
            <a:r>
              <a:rPr lang="ru-RU" sz="1650" dirty="0">
                <a:solidFill>
                  <a:srgbClr val="201E1E"/>
                </a:solidFill>
                <a:ea typeface="Helvetica Neue"/>
                <a:cs typeface="Helvetica Neue"/>
                <a:sym typeface="Helvetica Neue"/>
              </a:rPr>
              <a:t> </a:t>
            </a:r>
            <a:endParaRPr lang="ru-RU" sz="1650" dirty="0">
              <a:ea typeface="Helvetica Neue"/>
              <a:cs typeface="Helvetica Neue"/>
              <a:sym typeface="Helvetica Neue"/>
            </a:endParaRPr>
          </a:p>
          <a:p>
            <a:pPr defTabSz="342900">
              <a:lnSpc>
                <a:spcPct val="122448"/>
              </a:lnSpc>
              <a:buClr>
                <a:srgbClr val="201E1E"/>
              </a:buClr>
              <a:buSzPts val="4900"/>
              <a:buFontTx/>
              <a:buChar char="-"/>
            </a:pPr>
            <a:endParaRPr sz="1800" dirty="0"/>
          </a:p>
        </p:txBody>
      </p:sp>
      <p:sp>
        <p:nvSpPr>
          <p:cNvPr id="55" name="Google Shape;55;p12"/>
          <p:cNvSpPr txBox="1"/>
          <p:nvPr/>
        </p:nvSpPr>
        <p:spPr>
          <a:xfrm>
            <a:off x="164551" y="140133"/>
            <a:ext cx="2600325" cy="365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defTabSz="342900">
              <a:buClr>
                <a:srgbClr val="201E1E"/>
              </a:buClr>
              <a:buSzPts val="6800"/>
            </a:pPr>
            <a:r>
              <a:rPr lang="en-US" sz="2550">
                <a:solidFill>
                  <a:srgbClr val="201E1E"/>
                </a:solidFill>
                <a:latin typeface="Georgia"/>
                <a:ea typeface="Georgia"/>
                <a:cs typeface="Georgia"/>
                <a:sym typeface="Georgia"/>
              </a:rPr>
              <a:t>Яндекс.Учебник</a:t>
            </a:r>
            <a:endParaRPr sz="2550">
              <a:solidFill>
                <a:srgbClr val="201E1E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207860" y="4753213"/>
            <a:ext cx="81152" cy="218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defTabSz="342900">
              <a:lnSpc>
                <a:spcPct val="281250"/>
              </a:lnSpc>
              <a:buClr>
                <a:srgbClr val="201E1E"/>
              </a:buClr>
              <a:buSzPts val="1600"/>
            </a:pPr>
            <a:fld id="{00000000-1234-1234-1234-123412341234}" type="slidenum">
              <a:rPr lang="en-US" sz="600">
                <a:solidFill>
                  <a:srgbClr val="201E1E"/>
                </a:solidFill>
                <a:latin typeface="Arial"/>
                <a:ea typeface="Arial"/>
                <a:cs typeface="Arial"/>
                <a:sym typeface="Arial"/>
              </a:rPr>
              <a:pPr defTabSz="342900">
                <a:lnSpc>
                  <a:spcPct val="281250"/>
                </a:lnSpc>
                <a:buClr>
                  <a:srgbClr val="201E1E"/>
                </a:buClr>
                <a:buSzPts val="1600"/>
              </a:pPr>
              <a:t>13</a:t>
            </a:fld>
            <a:endParaRPr sz="600">
              <a:solidFill>
                <a:srgbClr val="201E1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" name="Google Shape;63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549" y="753628"/>
            <a:ext cx="2600325" cy="14645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28032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3" descr="метапрезентация_графика_разделитель_01.pd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3"/>
          <p:cNvSpPr txBox="1"/>
          <p:nvPr/>
        </p:nvSpPr>
        <p:spPr>
          <a:xfrm rot="-5400000">
            <a:off x="-689067" y="3692167"/>
            <a:ext cx="1791000" cy="218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defTabSz="342900">
              <a:lnSpc>
                <a:spcPct val="281250"/>
              </a:lnSpc>
              <a:buClr>
                <a:srgbClr val="201E1E"/>
              </a:buClr>
              <a:buSzPts val="1600"/>
            </a:pPr>
            <a:r>
              <a:rPr lang="en-US" sz="600">
                <a:solidFill>
                  <a:srgbClr val="201E1E"/>
                </a:solidFill>
              </a:rPr>
              <a:t>Задания Яндекс.Учебника</a:t>
            </a:r>
            <a:endParaRPr sz="600">
              <a:solidFill>
                <a:srgbClr val="201E1E"/>
              </a:solidFill>
            </a:endParaRPr>
          </a:p>
        </p:txBody>
      </p:sp>
      <p:sp>
        <p:nvSpPr>
          <p:cNvPr id="71" name="Google Shape;71;p13"/>
          <p:cNvSpPr txBox="1"/>
          <p:nvPr/>
        </p:nvSpPr>
        <p:spPr>
          <a:xfrm>
            <a:off x="170511" y="465516"/>
            <a:ext cx="2598638" cy="33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algn="ctr" defTabSz="342900">
              <a:lnSpc>
                <a:spcPct val="110000"/>
              </a:lnSpc>
              <a:buSzPts val="2400"/>
            </a:pPr>
            <a:r>
              <a:rPr lang="en-US" sz="1800" dirty="0" err="1"/>
              <a:t>Задания</a:t>
            </a:r>
            <a:r>
              <a:rPr lang="en-US" sz="1800" dirty="0"/>
              <a:t> </a:t>
            </a:r>
            <a:r>
              <a:rPr lang="en-US" sz="1800" dirty="0" err="1"/>
              <a:t>Яндекс.Учебника</a:t>
            </a:r>
            <a:r>
              <a:rPr lang="en-US" sz="1800" dirty="0"/>
              <a:t> </a:t>
            </a:r>
            <a:r>
              <a:rPr lang="en-US" sz="1800" dirty="0" err="1"/>
              <a:t>формируют</a:t>
            </a:r>
            <a:r>
              <a:rPr lang="en-US" sz="1800" dirty="0"/>
              <a:t> </a:t>
            </a:r>
            <a:r>
              <a:rPr lang="en-US" sz="1800" dirty="0" err="1"/>
              <a:t>предметные</a:t>
            </a:r>
            <a:r>
              <a:rPr lang="en-US" sz="1800" dirty="0"/>
              <a:t> и </a:t>
            </a:r>
            <a:r>
              <a:rPr lang="en-US" sz="1800" dirty="0" err="1"/>
              <a:t>метапредметные</a:t>
            </a:r>
            <a:r>
              <a:rPr lang="en-US" sz="1800" dirty="0"/>
              <a:t> </a:t>
            </a:r>
            <a:r>
              <a:rPr lang="en-US" sz="1800" dirty="0" err="1"/>
              <a:t>умения</a:t>
            </a:r>
            <a:r>
              <a:rPr lang="en-US" sz="1800" dirty="0"/>
              <a:t>.</a:t>
            </a:r>
            <a:endParaRPr sz="1800" dirty="0"/>
          </a:p>
        </p:txBody>
      </p:sp>
      <p:pic>
        <p:nvPicPr>
          <p:cNvPr id="76" name="Google Shape;76;p13" descr="Im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44795" y="569622"/>
            <a:ext cx="110585" cy="133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3" descr="Im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44795" y="1142780"/>
            <a:ext cx="110585" cy="133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3" descr="Im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44795" y="1418861"/>
            <a:ext cx="110585" cy="133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3" descr="Im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44795" y="2297606"/>
            <a:ext cx="110585" cy="133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3" descr="Im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44795" y="2581657"/>
            <a:ext cx="110585" cy="133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3" descr="Im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44795" y="2864251"/>
            <a:ext cx="110585" cy="133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3" descr="Im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44795" y="3147808"/>
            <a:ext cx="110585" cy="133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3" descr="Im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44795" y="3432252"/>
            <a:ext cx="110585" cy="133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3" descr="Im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44795" y="3716203"/>
            <a:ext cx="110585" cy="133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 descr="Im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44795" y="4000154"/>
            <a:ext cx="110585" cy="133233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3"/>
          <p:cNvSpPr txBox="1">
            <a:spLocks noGrp="1"/>
          </p:cNvSpPr>
          <p:nvPr>
            <p:ph type="sldNum" idx="12"/>
          </p:nvPr>
        </p:nvSpPr>
        <p:spPr>
          <a:xfrm>
            <a:off x="207859" y="4753213"/>
            <a:ext cx="81113" cy="218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defTabSz="342900">
              <a:lnSpc>
                <a:spcPct val="281250"/>
              </a:lnSpc>
              <a:buClr>
                <a:srgbClr val="201E1E"/>
              </a:buClr>
              <a:buSzPts val="1600"/>
            </a:pPr>
            <a:fld id="{00000000-1234-1234-1234-123412341234}" type="slidenum">
              <a:rPr lang="en-US" sz="600">
                <a:solidFill>
                  <a:srgbClr val="201E1E"/>
                </a:solidFill>
                <a:latin typeface="Arial"/>
                <a:ea typeface="Arial"/>
                <a:cs typeface="Arial"/>
                <a:sym typeface="Arial"/>
              </a:rPr>
              <a:pPr defTabSz="342900">
                <a:lnSpc>
                  <a:spcPct val="281250"/>
                </a:lnSpc>
                <a:buClr>
                  <a:srgbClr val="201E1E"/>
                </a:buClr>
                <a:buSzPts val="1600"/>
              </a:pPr>
              <a:t>14</a:t>
            </a:fld>
            <a:endParaRPr sz="600">
              <a:solidFill>
                <a:srgbClr val="201E1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3251475" y="0"/>
            <a:ext cx="5892525" cy="4375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34284" rIns="34284" bIns="34284" anchor="ctr" anchorCtr="0">
            <a:noAutofit/>
          </a:bodyPr>
          <a:lstStyle/>
          <a:p>
            <a:pPr marL="171450" marR="171450" defTabSz="342900">
              <a:lnSpc>
                <a:spcPct val="114285"/>
              </a:lnSpc>
              <a:spcBef>
                <a:spcPts val="113"/>
              </a:spcBef>
            </a:pPr>
            <a:endParaRPr sz="1200" dirty="0">
              <a:solidFill>
                <a:srgbClr val="12273D"/>
              </a:solidFill>
              <a:highlight>
                <a:srgbClr val="FFFFFF"/>
              </a:highlight>
            </a:endParaRPr>
          </a:p>
          <a:p>
            <a:pPr marL="171450" marR="171450" defTabSz="342900">
              <a:lnSpc>
                <a:spcPct val="147000"/>
              </a:lnSpc>
              <a:spcBef>
                <a:spcPts val="1013"/>
              </a:spcBef>
            </a:pPr>
            <a:endParaRPr sz="1200" dirty="0">
              <a:solidFill>
                <a:srgbClr val="12273D"/>
              </a:solidFill>
              <a:highlight>
                <a:srgbClr val="FFFFFF"/>
              </a:highlight>
            </a:endParaRPr>
          </a:p>
          <a:p>
            <a:pPr marL="114300" marR="142875" defTabSz="342900">
              <a:lnSpc>
                <a:spcPct val="211764"/>
              </a:lnSpc>
            </a:pPr>
            <a:r>
              <a:rPr lang="en-US" sz="1200" dirty="0"/>
              <a:t>1</a:t>
            </a:r>
            <a:r>
              <a:rPr lang="ru-RU" sz="1200" dirty="0"/>
              <a:t>. Учитель подбирает задания для обучающихся из более чем 35 000 карточек, используя удобный и понятный рубрикатор. Задания разбиты по разделам и темам. </a:t>
            </a:r>
            <a:r>
              <a:rPr lang="en-US" sz="1200" dirty="0"/>
              <a:t>.</a:t>
            </a:r>
            <a:endParaRPr sz="1200" dirty="0"/>
          </a:p>
          <a:p>
            <a:pPr marL="114300" marR="142875" defTabSz="342900">
              <a:lnSpc>
                <a:spcPct val="211764"/>
              </a:lnSpc>
            </a:pPr>
            <a:r>
              <a:rPr lang="en-US" sz="1200" dirty="0"/>
              <a:t>2</a:t>
            </a:r>
            <a:r>
              <a:rPr lang="ru-RU" sz="1200" dirty="0"/>
              <a:t>. Учитель получает э</a:t>
            </a:r>
            <a:r>
              <a:rPr lang="en-US" sz="1200" dirty="0" err="1"/>
              <a:t>кономи</a:t>
            </a:r>
            <a:r>
              <a:rPr lang="ru-RU" sz="1200" dirty="0" err="1"/>
              <a:t>ю</a:t>
            </a:r>
            <a:r>
              <a:rPr lang="en-US" sz="1200" dirty="0"/>
              <a:t> </a:t>
            </a:r>
            <a:r>
              <a:rPr lang="en-US" sz="1200" dirty="0" err="1"/>
              <a:t>времени</a:t>
            </a:r>
            <a:r>
              <a:rPr lang="en-US" sz="1200" dirty="0"/>
              <a:t> </a:t>
            </a:r>
            <a:r>
              <a:rPr lang="en-US" sz="1200" dirty="0" err="1"/>
              <a:t>на</a:t>
            </a:r>
            <a:r>
              <a:rPr lang="en-US" sz="1200" dirty="0"/>
              <a:t> </a:t>
            </a:r>
            <a:r>
              <a:rPr lang="en-US" sz="1200" dirty="0" err="1"/>
              <a:t>проверке</a:t>
            </a:r>
            <a:r>
              <a:rPr lang="en-US" sz="1200" dirty="0"/>
              <a:t> </a:t>
            </a:r>
            <a:r>
              <a:rPr lang="en-US" sz="1200" dirty="0" err="1"/>
              <a:t>заданий</a:t>
            </a:r>
            <a:r>
              <a:rPr lang="en-US" sz="1200" dirty="0"/>
              <a:t> и </a:t>
            </a:r>
            <a:r>
              <a:rPr lang="en-US" sz="1200" dirty="0" err="1"/>
              <a:t>подготовке</a:t>
            </a:r>
            <a:r>
              <a:rPr lang="ru-RU" sz="1200" dirty="0"/>
              <a:t> </a:t>
            </a:r>
            <a:r>
              <a:rPr lang="en-US" sz="1200" dirty="0"/>
              <a:t>к </a:t>
            </a:r>
            <a:r>
              <a:rPr lang="en-US" sz="1200" dirty="0" err="1"/>
              <a:t>урокам</a:t>
            </a:r>
            <a:r>
              <a:rPr lang="ru-RU" sz="1200" dirty="0"/>
              <a:t>. </a:t>
            </a:r>
            <a:r>
              <a:rPr lang="en-US" sz="1200" dirty="0" err="1"/>
              <a:t>Урок</a:t>
            </a:r>
            <a:r>
              <a:rPr lang="en-US" sz="1200" dirty="0"/>
              <a:t> </a:t>
            </a:r>
            <a:r>
              <a:rPr lang="en-US" sz="1200" dirty="0" err="1"/>
              <a:t>из</a:t>
            </a:r>
            <a:r>
              <a:rPr lang="en-US" sz="1200" dirty="0"/>
              <a:t> </a:t>
            </a:r>
            <a:r>
              <a:rPr lang="en-US" sz="1200" dirty="0" err="1"/>
              <a:t>пятнадцати</a:t>
            </a:r>
            <a:r>
              <a:rPr lang="en-US" sz="1200" dirty="0"/>
              <a:t> </a:t>
            </a:r>
            <a:r>
              <a:rPr lang="en-US" sz="1200" dirty="0" err="1"/>
              <a:t>заданий</a:t>
            </a:r>
            <a:r>
              <a:rPr lang="en-US" sz="1200" dirty="0"/>
              <a:t> </a:t>
            </a:r>
            <a:r>
              <a:rPr lang="en-US" sz="1200" dirty="0" err="1"/>
              <a:t>собирается</a:t>
            </a:r>
            <a:r>
              <a:rPr lang="en-US" sz="1200" dirty="0"/>
              <a:t> в </a:t>
            </a:r>
            <a:r>
              <a:rPr lang="en-US" sz="1200" dirty="0" err="1"/>
              <a:t>среднем</a:t>
            </a:r>
            <a:r>
              <a:rPr lang="en-US" sz="1200" dirty="0"/>
              <a:t> </a:t>
            </a:r>
            <a:r>
              <a:rPr lang="en-US" sz="1200" dirty="0" err="1"/>
              <a:t>за</a:t>
            </a:r>
            <a:r>
              <a:rPr lang="en-US" sz="1200" dirty="0"/>
              <a:t> 15 </a:t>
            </a:r>
            <a:r>
              <a:rPr lang="en-US" sz="1200" dirty="0" err="1"/>
              <a:t>минут</a:t>
            </a:r>
            <a:r>
              <a:rPr lang="en-US" sz="1200" dirty="0"/>
              <a:t>. </a:t>
            </a:r>
            <a:r>
              <a:rPr lang="en-US" sz="1200" dirty="0" err="1"/>
              <a:t>Задания</a:t>
            </a:r>
            <a:r>
              <a:rPr lang="en-US" sz="1200" dirty="0"/>
              <a:t> </a:t>
            </a:r>
            <a:r>
              <a:rPr lang="en-US" sz="1200" dirty="0" err="1"/>
              <a:t>не</a:t>
            </a:r>
            <a:r>
              <a:rPr lang="en-US" sz="1200" dirty="0"/>
              <a:t> </a:t>
            </a:r>
            <a:r>
              <a:rPr lang="en-US" sz="1200" dirty="0" err="1"/>
              <a:t>нужно</a:t>
            </a:r>
            <a:r>
              <a:rPr lang="en-US" sz="1200" dirty="0"/>
              <a:t> </a:t>
            </a:r>
            <a:r>
              <a:rPr lang="en-US" sz="1200" dirty="0" err="1"/>
              <a:t>проверять</a:t>
            </a:r>
            <a:r>
              <a:rPr lang="en-US" sz="1200" dirty="0"/>
              <a:t>, </a:t>
            </a:r>
            <a:r>
              <a:rPr lang="en-US" sz="1200" dirty="0" err="1"/>
              <a:t>сразу</a:t>
            </a:r>
            <a:r>
              <a:rPr lang="en-US" sz="1200" dirty="0"/>
              <a:t> </a:t>
            </a:r>
            <a:r>
              <a:rPr lang="en-US" sz="1200" dirty="0" err="1"/>
              <a:t>виден</a:t>
            </a:r>
            <a:r>
              <a:rPr lang="en-US" sz="1200" dirty="0"/>
              <a:t> </a:t>
            </a:r>
            <a:r>
              <a:rPr lang="en-US" sz="1200" dirty="0" err="1"/>
              <a:t>результат</a:t>
            </a:r>
            <a:r>
              <a:rPr lang="en-US" sz="1200" dirty="0"/>
              <a:t> </a:t>
            </a:r>
            <a:r>
              <a:rPr lang="en-US" sz="1200" dirty="0" err="1"/>
              <a:t>ученика</a:t>
            </a:r>
            <a:r>
              <a:rPr lang="en-US" sz="1200" dirty="0"/>
              <a:t> и </a:t>
            </a:r>
            <a:r>
              <a:rPr lang="en-US" sz="1200" dirty="0" err="1"/>
              <a:t>статистика</a:t>
            </a:r>
            <a:r>
              <a:rPr lang="en-US" sz="1200" dirty="0"/>
              <a:t> </a:t>
            </a:r>
            <a:r>
              <a:rPr lang="en-US" sz="1200" dirty="0" err="1"/>
              <a:t>по</a:t>
            </a:r>
            <a:r>
              <a:rPr lang="en-US" sz="1200" dirty="0"/>
              <a:t> </a:t>
            </a:r>
            <a:r>
              <a:rPr lang="en-US" sz="1200" dirty="0" err="1"/>
              <a:t>классу</a:t>
            </a:r>
            <a:r>
              <a:rPr lang="en-US" sz="1200" dirty="0"/>
              <a:t>.</a:t>
            </a:r>
            <a:endParaRPr lang="ru-RU" sz="1200" dirty="0"/>
          </a:p>
          <a:p>
            <a:pPr marL="114300" marR="142875" defTabSz="342900">
              <a:lnSpc>
                <a:spcPct val="211764"/>
              </a:lnSpc>
            </a:pPr>
            <a:r>
              <a:rPr lang="en-US" sz="1200" dirty="0"/>
              <a:t>3</a:t>
            </a:r>
            <a:r>
              <a:rPr lang="ru-RU" sz="1200" dirty="0"/>
              <a:t>. Карточки представляют из себя б</a:t>
            </a:r>
            <a:r>
              <a:rPr lang="en-US" sz="1200" dirty="0" err="1"/>
              <a:t>есплатное</a:t>
            </a:r>
            <a:r>
              <a:rPr lang="en-US" sz="1200" dirty="0"/>
              <a:t> </a:t>
            </a:r>
            <a:r>
              <a:rPr lang="en-US" sz="1200" dirty="0" err="1"/>
              <a:t>дополнение</a:t>
            </a:r>
            <a:r>
              <a:rPr lang="en-US" sz="1200" dirty="0"/>
              <a:t> к </a:t>
            </a:r>
            <a:r>
              <a:rPr lang="en-US" sz="1200" dirty="0" err="1"/>
              <a:t>любому</a:t>
            </a:r>
            <a:r>
              <a:rPr lang="en-US" sz="1200" dirty="0"/>
              <a:t> УМК</a:t>
            </a:r>
            <a:r>
              <a:rPr lang="ru-RU" sz="1200" dirty="0"/>
              <a:t>. </a:t>
            </a:r>
            <a:r>
              <a:rPr lang="en-US" sz="1200" dirty="0" err="1"/>
              <a:t>Задания</a:t>
            </a:r>
            <a:r>
              <a:rPr lang="en-US" sz="1200" dirty="0"/>
              <a:t> </a:t>
            </a:r>
            <a:r>
              <a:rPr lang="en-US" sz="1200" dirty="0" err="1"/>
              <a:t>распределены</a:t>
            </a:r>
            <a:r>
              <a:rPr lang="en-US" sz="1200" dirty="0"/>
              <a:t> </a:t>
            </a:r>
            <a:r>
              <a:rPr lang="en-US" sz="1200" dirty="0" err="1"/>
              <a:t>по</a:t>
            </a:r>
            <a:r>
              <a:rPr lang="en-US" sz="1200" dirty="0"/>
              <a:t> </a:t>
            </a:r>
            <a:r>
              <a:rPr lang="en-US" sz="1200" dirty="0" err="1"/>
              <a:t>темам</a:t>
            </a:r>
            <a:r>
              <a:rPr lang="en-US" sz="1200" dirty="0"/>
              <a:t>, и </a:t>
            </a:r>
            <a:r>
              <a:rPr lang="en-US" sz="1200" dirty="0" err="1"/>
              <a:t>учитель</a:t>
            </a:r>
            <a:r>
              <a:rPr lang="en-US" sz="1200" dirty="0"/>
              <a:t> </a:t>
            </a:r>
            <a:r>
              <a:rPr lang="en-US" sz="1200" dirty="0" err="1"/>
              <a:t>легко</a:t>
            </a:r>
            <a:r>
              <a:rPr lang="en-US" sz="1200" dirty="0"/>
              <a:t> </a:t>
            </a:r>
            <a:r>
              <a:rPr lang="en-US" sz="1200" dirty="0" err="1"/>
              <a:t>ориентируется</a:t>
            </a:r>
            <a:r>
              <a:rPr lang="en-US" sz="1200" dirty="0"/>
              <a:t> </a:t>
            </a:r>
            <a:r>
              <a:rPr lang="en-US" sz="1200" dirty="0" err="1"/>
              <a:t>независимо</a:t>
            </a:r>
            <a:r>
              <a:rPr lang="en-US" sz="1200" dirty="0"/>
              <a:t> </a:t>
            </a:r>
            <a:r>
              <a:rPr lang="en-US" sz="1200" dirty="0" err="1"/>
              <a:t>от</a:t>
            </a:r>
            <a:r>
              <a:rPr lang="en-US" sz="1200" dirty="0"/>
              <a:t> </a:t>
            </a:r>
            <a:r>
              <a:rPr lang="en-US" sz="1200" dirty="0" err="1"/>
              <a:t>того</a:t>
            </a:r>
            <a:r>
              <a:rPr lang="en-US" sz="1200" dirty="0"/>
              <a:t>, </a:t>
            </a:r>
            <a:r>
              <a:rPr lang="en-US" sz="1200" dirty="0" err="1"/>
              <a:t>по</a:t>
            </a:r>
            <a:r>
              <a:rPr lang="en-US" sz="1200" dirty="0"/>
              <a:t> </a:t>
            </a:r>
            <a:r>
              <a:rPr lang="en-US" sz="1200" dirty="0" err="1"/>
              <a:t>какой</a:t>
            </a:r>
            <a:r>
              <a:rPr lang="en-US" sz="1200" dirty="0"/>
              <a:t> </a:t>
            </a:r>
            <a:r>
              <a:rPr lang="en-US" sz="1200" dirty="0" err="1"/>
              <a:t>программе</a:t>
            </a:r>
            <a:r>
              <a:rPr lang="en-US" sz="1200" dirty="0"/>
              <a:t> </a:t>
            </a:r>
            <a:r>
              <a:rPr lang="en-US" sz="1200" dirty="0" err="1"/>
              <a:t>работает</a:t>
            </a:r>
            <a:r>
              <a:rPr lang="ru-RU" sz="1200" dirty="0"/>
              <a:t>.</a:t>
            </a:r>
            <a:endParaRPr sz="1200" dirty="0"/>
          </a:p>
          <a:p>
            <a:pPr marL="114300" marR="142875" defTabSz="342900">
              <a:lnSpc>
                <a:spcPct val="211764"/>
              </a:lnSpc>
            </a:pPr>
            <a:r>
              <a:rPr lang="en-US" sz="1200" dirty="0"/>
              <a:t>4</a:t>
            </a:r>
            <a:r>
              <a:rPr lang="ru-RU" sz="1200" dirty="0"/>
              <a:t>. </a:t>
            </a:r>
            <a:r>
              <a:rPr lang="en-US" sz="1200" dirty="0" err="1"/>
              <a:t>Подробная</a:t>
            </a:r>
            <a:r>
              <a:rPr lang="en-US" sz="1200" dirty="0"/>
              <a:t> </a:t>
            </a:r>
            <a:r>
              <a:rPr lang="en-US" sz="1200" dirty="0" err="1"/>
              <a:t>статистика</a:t>
            </a:r>
            <a:r>
              <a:rPr lang="en-US" sz="1200" dirty="0"/>
              <a:t> </a:t>
            </a:r>
            <a:r>
              <a:rPr lang="en-US" sz="1200" dirty="0" err="1"/>
              <a:t>успеваемости</a:t>
            </a:r>
            <a:r>
              <a:rPr lang="ru-RU" sz="1200" dirty="0"/>
              <a:t>. </a:t>
            </a:r>
            <a:r>
              <a:rPr lang="en-US" sz="1200" dirty="0" err="1"/>
              <a:t>Учителю</a:t>
            </a:r>
            <a:r>
              <a:rPr lang="en-US" sz="1200" dirty="0"/>
              <a:t> </a:t>
            </a:r>
            <a:r>
              <a:rPr lang="en-US" sz="1200" dirty="0" err="1"/>
              <a:t>не</a:t>
            </a:r>
            <a:r>
              <a:rPr lang="en-US" sz="1200" dirty="0"/>
              <a:t> </a:t>
            </a:r>
            <a:r>
              <a:rPr lang="en-US" sz="1200" dirty="0" err="1"/>
              <a:t>нужно</a:t>
            </a:r>
            <a:r>
              <a:rPr lang="en-US" sz="1200" dirty="0"/>
              <a:t> </a:t>
            </a:r>
            <a:r>
              <a:rPr lang="en-US" sz="1200" dirty="0" err="1"/>
              <a:t>проверять</a:t>
            </a:r>
            <a:r>
              <a:rPr lang="en-US" sz="1200" dirty="0"/>
              <a:t> </a:t>
            </a:r>
            <a:r>
              <a:rPr lang="en-US" sz="1200" dirty="0" err="1"/>
              <a:t>тетради</a:t>
            </a:r>
            <a:r>
              <a:rPr lang="en-US" sz="1200" dirty="0"/>
              <a:t> </a:t>
            </a:r>
            <a:r>
              <a:rPr lang="en-US" sz="1200" dirty="0" err="1"/>
              <a:t>вручную</a:t>
            </a:r>
            <a:r>
              <a:rPr lang="en-US" sz="1200" dirty="0"/>
              <a:t>. </a:t>
            </a:r>
            <a:r>
              <a:rPr lang="en-US" sz="1200" dirty="0" err="1"/>
              <a:t>Компьютер</a:t>
            </a:r>
            <a:r>
              <a:rPr lang="en-US" sz="1200" dirty="0"/>
              <a:t> </a:t>
            </a:r>
            <a:r>
              <a:rPr lang="en-US" sz="1200" dirty="0" err="1"/>
              <a:t>автоматически</a:t>
            </a:r>
            <a:r>
              <a:rPr lang="en-US" sz="1200" dirty="0"/>
              <a:t> </a:t>
            </a:r>
            <a:r>
              <a:rPr lang="en-US" sz="1200" dirty="0" err="1"/>
              <a:t>делает</a:t>
            </a:r>
            <a:r>
              <a:rPr lang="en-US" sz="1200" dirty="0"/>
              <a:t> </a:t>
            </a:r>
            <a:r>
              <a:rPr lang="en-US" sz="1200" dirty="0" err="1"/>
              <a:t>это</a:t>
            </a:r>
            <a:r>
              <a:rPr lang="en-US" sz="1200" dirty="0"/>
              <a:t> </a:t>
            </a:r>
            <a:r>
              <a:rPr lang="en-US" sz="1200" dirty="0" err="1"/>
              <a:t>сам</a:t>
            </a:r>
            <a:r>
              <a:rPr lang="en-US" sz="1200" dirty="0"/>
              <a:t>, и </a:t>
            </a:r>
            <a:r>
              <a:rPr lang="en-US" sz="1200" dirty="0" err="1"/>
              <a:t>учитель</a:t>
            </a:r>
            <a:r>
              <a:rPr lang="en-US" sz="1200" dirty="0"/>
              <a:t>  </a:t>
            </a:r>
            <a:r>
              <a:rPr lang="en-US" sz="1200" dirty="0" err="1"/>
              <a:t>сразу</a:t>
            </a:r>
            <a:r>
              <a:rPr lang="en-US" sz="1200" dirty="0"/>
              <a:t> </a:t>
            </a:r>
            <a:r>
              <a:rPr lang="en-US" sz="1200" dirty="0" err="1"/>
              <a:t>видит</a:t>
            </a:r>
            <a:r>
              <a:rPr lang="en-US" sz="1200" dirty="0"/>
              <a:t>  </a:t>
            </a:r>
            <a:r>
              <a:rPr lang="en-US" sz="1200" dirty="0" err="1"/>
              <a:t>результаты</a:t>
            </a:r>
            <a:r>
              <a:rPr lang="en-US" sz="1200" dirty="0"/>
              <a:t> </a:t>
            </a:r>
            <a:r>
              <a:rPr lang="en-US" sz="1200" dirty="0" err="1"/>
              <a:t>каждого</a:t>
            </a:r>
            <a:r>
              <a:rPr lang="en-US" sz="1200" dirty="0"/>
              <a:t> </a:t>
            </a:r>
            <a:r>
              <a:rPr lang="en-US" sz="1200" dirty="0" err="1"/>
              <a:t>ученика</a:t>
            </a:r>
            <a:r>
              <a:rPr lang="en-US" sz="1200" dirty="0"/>
              <a:t> и </a:t>
            </a:r>
            <a:r>
              <a:rPr lang="en-US" sz="1200" dirty="0" err="1"/>
              <a:t>всего</a:t>
            </a:r>
            <a:r>
              <a:rPr lang="en-US" sz="1200" dirty="0"/>
              <a:t> </a:t>
            </a:r>
            <a:r>
              <a:rPr lang="en-US" sz="1200" dirty="0" err="1"/>
              <a:t>класса</a:t>
            </a:r>
            <a:r>
              <a:rPr lang="en-US" sz="1200" dirty="0"/>
              <a:t> в </a:t>
            </a:r>
            <a:r>
              <a:rPr lang="en-US" sz="1200" dirty="0" err="1"/>
              <a:t>целом</a:t>
            </a:r>
            <a:r>
              <a:rPr lang="ru-RU" sz="1200" dirty="0"/>
              <a:t>. </a:t>
            </a:r>
            <a:endParaRPr sz="1200" dirty="0"/>
          </a:p>
        </p:txBody>
      </p:sp>
      <p:pic>
        <p:nvPicPr>
          <p:cNvPr id="91" name="Google Shape;91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3705" y="3441422"/>
            <a:ext cx="2600325" cy="14645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37659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/>
          <p:nvPr/>
        </p:nvSpPr>
        <p:spPr>
          <a:xfrm>
            <a:off x="2969181" y="15"/>
            <a:ext cx="6174750" cy="5143470"/>
          </a:xfrm>
          <a:prstGeom prst="rect">
            <a:avLst/>
          </a:prstGeom>
          <a:solidFill>
            <a:srgbClr val="E8E9ED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342900">
              <a:buClr>
                <a:srgbClr val="FFFFFF"/>
              </a:buClr>
              <a:buSzPts val="3000"/>
            </a:pPr>
            <a:endParaRPr sz="1125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97" name="Google Shape;97;p14" descr="метапрезентация_графика_разделитель_05.pd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4"/>
          <p:cNvSpPr txBox="1"/>
          <p:nvPr/>
        </p:nvSpPr>
        <p:spPr>
          <a:xfrm>
            <a:off x="164551" y="140133"/>
            <a:ext cx="2600325" cy="692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algn="ctr" defTabSz="342900">
              <a:buClr>
                <a:srgbClr val="201E1E"/>
              </a:buClr>
              <a:buSzPts val="6800"/>
            </a:pPr>
            <a:r>
              <a:rPr lang="en-US" sz="2550" dirty="0" err="1">
                <a:solidFill>
                  <a:srgbClr val="201E1E"/>
                </a:solidFill>
                <a:latin typeface="Georgia"/>
                <a:ea typeface="Georgia"/>
                <a:cs typeface="Georgia"/>
                <a:sym typeface="Georgia"/>
              </a:rPr>
              <a:t>Задания</a:t>
            </a:r>
            <a:r>
              <a:rPr lang="en-US" sz="2550" dirty="0">
                <a:solidFill>
                  <a:srgbClr val="201E1E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2550" dirty="0" err="1">
                <a:solidFill>
                  <a:srgbClr val="201E1E"/>
                </a:solidFill>
                <a:latin typeface="Georgia"/>
                <a:ea typeface="Georgia"/>
                <a:cs typeface="Georgia"/>
                <a:sym typeface="Georgia"/>
              </a:rPr>
              <a:t>по</a:t>
            </a:r>
            <a:r>
              <a:rPr lang="en-US" sz="2550" dirty="0">
                <a:solidFill>
                  <a:srgbClr val="201E1E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2550" dirty="0" err="1">
                <a:solidFill>
                  <a:srgbClr val="201E1E"/>
                </a:solidFill>
                <a:latin typeface="Georgia"/>
                <a:ea typeface="Georgia"/>
                <a:cs typeface="Georgia"/>
                <a:sym typeface="Georgia"/>
              </a:rPr>
              <a:t>русскому</a:t>
            </a:r>
            <a:r>
              <a:rPr lang="en-US" sz="2550" dirty="0">
                <a:solidFill>
                  <a:srgbClr val="201E1E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2550" dirty="0" err="1">
                <a:solidFill>
                  <a:srgbClr val="201E1E"/>
                </a:solidFill>
                <a:latin typeface="Georgia"/>
                <a:ea typeface="Georgia"/>
                <a:cs typeface="Georgia"/>
                <a:sym typeface="Georgia"/>
              </a:rPr>
              <a:t>языку</a:t>
            </a:r>
            <a:r>
              <a:rPr lang="en-US" sz="2550" dirty="0">
                <a:solidFill>
                  <a:srgbClr val="201E1E"/>
                </a:solidFill>
                <a:latin typeface="Georgia"/>
                <a:ea typeface="Georgia"/>
                <a:cs typeface="Georgia"/>
                <a:sym typeface="Georgia"/>
              </a:rPr>
              <a:t> и </a:t>
            </a:r>
            <a:r>
              <a:rPr lang="en-US" sz="2550" dirty="0" err="1">
                <a:solidFill>
                  <a:srgbClr val="201E1E"/>
                </a:solidFill>
                <a:latin typeface="Georgia"/>
                <a:ea typeface="Georgia"/>
                <a:cs typeface="Georgia"/>
                <a:sym typeface="Georgia"/>
              </a:rPr>
              <a:t>математике</a:t>
            </a:r>
            <a:r>
              <a:rPr lang="en-US" sz="2550" dirty="0">
                <a:solidFill>
                  <a:srgbClr val="201E1E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 lang="ru-RU" sz="2550" dirty="0">
              <a:solidFill>
                <a:srgbClr val="201E1E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algn="ctr" defTabSz="342900">
              <a:buClr>
                <a:srgbClr val="201E1E"/>
              </a:buClr>
              <a:buSzPts val="6800"/>
            </a:pPr>
            <a:r>
              <a:rPr lang="en-US" sz="2550" dirty="0">
                <a:solidFill>
                  <a:srgbClr val="201E1E"/>
                </a:solidFill>
                <a:latin typeface="Georgia"/>
                <a:ea typeface="Georgia"/>
                <a:cs typeface="Georgia"/>
                <a:sym typeface="Georgia"/>
              </a:rPr>
              <a:t>(1-5 </a:t>
            </a:r>
            <a:r>
              <a:rPr lang="en-US" sz="2550" dirty="0" err="1">
                <a:solidFill>
                  <a:srgbClr val="201E1E"/>
                </a:solidFill>
                <a:latin typeface="Georgia"/>
                <a:ea typeface="Georgia"/>
                <a:cs typeface="Georgia"/>
                <a:sym typeface="Georgia"/>
              </a:rPr>
              <a:t>класс</a:t>
            </a:r>
            <a:r>
              <a:rPr lang="en-US" sz="2550" dirty="0">
                <a:solidFill>
                  <a:srgbClr val="201E1E"/>
                </a:solidFill>
                <a:latin typeface="Georgia"/>
                <a:ea typeface="Georgia"/>
                <a:cs typeface="Georgia"/>
                <a:sym typeface="Georgia"/>
              </a:rPr>
              <a:t>)</a:t>
            </a:r>
            <a:endParaRPr sz="2550" dirty="0">
              <a:solidFill>
                <a:srgbClr val="201E1E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00" name="Google Shape;100;p14" descr="Математика вокруг нас_серый.png"/>
          <p:cNvPicPr preferRelativeResize="0"/>
          <p:nvPr/>
        </p:nvPicPr>
        <p:blipFill rotWithShape="1">
          <a:blip r:embed="rId4">
            <a:alphaModFix/>
          </a:blip>
          <a:srcRect l="12725" t="18936" r="24252" b="34970"/>
          <a:stretch/>
        </p:blipFill>
        <p:spPr>
          <a:xfrm>
            <a:off x="3095345" y="227933"/>
            <a:ext cx="3560643" cy="2611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4" descr="Работа с информацией_серый.png"/>
          <p:cNvPicPr preferRelativeResize="0"/>
          <p:nvPr/>
        </p:nvPicPr>
        <p:blipFill rotWithShape="1">
          <a:blip r:embed="rId5">
            <a:alphaModFix/>
          </a:blip>
          <a:srcRect l="11956" t="19111" r="31670" b="28240"/>
          <a:stretch/>
        </p:blipFill>
        <p:spPr>
          <a:xfrm>
            <a:off x="6171282" y="227932"/>
            <a:ext cx="2788367" cy="2611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4" descr="Развитие речи 01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372694" y="2905828"/>
            <a:ext cx="2788368" cy="2081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4" descr="Морфология 01_серый.png"/>
          <p:cNvPicPr preferRelativeResize="0"/>
          <p:nvPr/>
        </p:nvPicPr>
        <p:blipFill rotWithShape="1">
          <a:blip r:embed="rId7">
            <a:alphaModFix/>
          </a:blip>
          <a:srcRect l="12392" t="25454" r="26382" b="25781"/>
          <a:stretch/>
        </p:blipFill>
        <p:spPr>
          <a:xfrm>
            <a:off x="6265302" y="3047426"/>
            <a:ext cx="2600325" cy="150776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71;p13"/>
          <p:cNvSpPr txBox="1"/>
          <p:nvPr/>
        </p:nvSpPr>
        <p:spPr>
          <a:xfrm>
            <a:off x="278523" y="2328723"/>
            <a:ext cx="2598638" cy="33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algn="ctr" defTabSz="342900">
              <a:lnSpc>
                <a:spcPct val="110000"/>
              </a:lnSpc>
              <a:buSzPts val="2400"/>
            </a:pPr>
            <a:r>
              <a:rPr lang="en-US" sz="1800" dirty="0" err="1"/>
              <a:t>Задания</a:t>
            </a:r>
            <a:r>
              <a:rPr lang="ru-RU" sz="1800" dirty="0"/>
              <a:t> разнообразны:</a:t>
            </a:r>
          </a:p>
          <a:p>
            <a:pPr algn="ctr" defTabSz="342900">
              <a:lnSpc>
                <a:spcPct val="110000"/>
              </a:lnSpc>
              <a:buSzPts val="2400"/>
            </a:pPr>
            <a:r>
              <a:rPr lang="ru-RU" sz="1800" dirty="0"/>
              <a:t>Ввод текста;</a:t>
            </a:r>
          </a:p>
          <a:p>
            <a:pPr algn="ctr" defTabSz="342900">
              <a:lnSpc>
                <a:spcPct val="110000"/>
              </a:lnSpc>
              <a:buSzPts val="2400"/>
            </a:pPr>
            <a:r>
              <a:rPr lang="ru-RU" sz="1800" dirty="0"/>
              <a:t>Классификация;</a:t>
            </a:r>
          </a:p>
          <a:p>
            <a:pPr algn="ctr" defTabSz="342900">
              <a:lnSpc>
                <a:spcPct val="110000"/>
              </a:lnSpc>
              <a:buSzPts val="2400"/>
            </a:pPr>
            <a:r>
              <a:rPr lang="ru-RU" sz="1800" dirty="0"/>
              <a:t>Выделение;</a:t>
            </a:r>
          </a:p>
          <a:p>
            <a:pPr algn="ctr" defTabSz="342900">
              <a:lnSpc>
                <a:spcPct val="110000"/>
              </a:lnSpc>
              <a:buSzPts val="2400"/>
            </a:pPr>
            <a:r>
              <a:rPr lang="ru-RU" sz="1800" dirty="0"/>
              <a:t>Перетаскивание;</a:t>
            </a:r>
          </a:p>
          <a:p>
            <a:pPr algn="ctr" defTabSz="342900">
              <a:lnSpc>
                <a:spcPct val="110000"/>
              </a:lnSpc>
              <a:buSzPts val="2400"/>
            </a:pPr>
            <a:r>
              <a:rPr lang="ru-RU" sz="1800" dirty="0"/>
              <a:t>Всплывающие списки</a:t>
            </a:r>
            <a:r>
              <a:rPr lang="en-US" sz="1800" dirty="0"/>
              <a:t>.</a:t>
            </a: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17897753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5" descr="метапрезентация_графика_разделитель_04.pd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5"/>
          <p:cNvSpPr txBox="1"/>
          <p:nvPr/>
        </p:nvSpPr>
        <p:spPr>
          <a:xfrm>
            <a:off x="3133726" y="170484"/>
            <a:ext cx="5281875" cy="887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defTabSz="342900">
              <a:lnSpc>
                <a:spcPct val="122448"/>
              </a:lnSpc>
              <a:buClr>
                <a:srgbClr val="201E1E"/>
              </a:buClr>
              <a:buSzPts val="4900"/>
            </a:pPr>
            <a:r>
              <a:rPr lang="en-US" sz="1838">
                <a:solidFill>
                  <a:srgbClr val="201E1E"/>
                </a:solidFill>
              </a:rPr>
              <a:t>Статистика по ученику экономит время учителя на проверке тетрадей и позволяет отследить особенности работы ученика в режиме онлайн.</a:t>
            </a:r>
            <a:endParaRPr sz="525"/>
          </a:p>
        </p:txBody>
      </p:sp>
      <p:grpSp>
        <p:nvGrpSpPr>
          <p:cNvPr id="112" name="Google Shape;112;p15"/>
          <p:cNvGrpSpPr/>
          <p:nvPr/>
        </p:nvGrpSpPr>
        <p:grpSpPr>
          <a:xfrm>
            <a:off x="4581290" y="1180291"/>
            <a:ext cx="2600418" cy="1155964"/>
            <a:chOff x="0" y="0"/>
            <a:chExt cx="9632514" cy="4916380"/>
          </a:xfrm>
        </p:grpSpPr>
        <p:sp>
          <p:nvSpPr>
            <p:cNvPr id="113" name="Google Shape;113;p15"/>
            <p:cNvSpPr/>
            <p:nvPr/>
          </p:nvSpPr>
          <p:spPr>
            <a:xfrm>
              <a:off x="0" y="0"/>
              <a:ext cx="9632514" cy="4916380"/>
            </a:xfrm>
            <a:prstGeom prst="roundRect">
              <a:avLst>
                <a:gd name="adj" fmla="val 1983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0" dist="16744" dir="5400000" rotWithShape="0">
                <a:srgbClr val="000000">
                  <a:alpha val="10196"/>
                </a:srgbClr>
              </a:outerShdw>
            </a:effectLst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342900">
                <a:buClr>
                  <a:srgbClr val="FFFFFF"/>
                </a:buClr>
                <a:buSzPts val="3000"/>
              </a:pPr>
              <a:endParaRPr sz="1125" b="1"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114" name="Google Shape;114;p15" descr="Screen Shot 2019-07-30 at 18.27.44.png"/>
            <p:cNvPicPr preferRelativeResize="0"/>
            <p:nvPr/>
          </p:nvPicPr>
          <p:blipFill rotWithShape="1">
            <a:blip r:embed="rId4">
              <a:alphaModFix/>
            </a:blip>
            <a:srcRect l="3025" t="3590" r="1059" b="3590"/>
            <a:stretch/>
          </p:blipFill>
          <p:spPr>
            <a:xfrm>
              <a:off x="244440" y="202702"/>
              <a:ext cx="9143520" cy="451118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5" name="Google Shape;115;p15"/>
          <p:cNvSpPr txBox="1"/>
          <p:nvPr/>
        </p:nvSpPr>
        <p:spPr>
          <a:xfrm>
            <a:off x="467544" y="1653648"/>
            <a:ext cx="2298470" cy="178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defTabSz="342900">
              <a:lnSpc>
                <a:spcPct val="110000"/>
              </a:lnSpc>
              <a:buSzPts val="2400"/>
            </a:pPr>
            <a:r>
              <a:rPr lang="en-US" sz="1350" dirty="0" err="1"/>
              <a:t>Количество</a:t>
            </a:r>
            <a:r>
              <a:rPr lang="en-US" sz="1350" dirty="0"/>
              <a:t> </a:t>
            </a:r>
            <a:r>
              <a:rPr lang="en-US" sz="1350" dirty="0" err="1"/>
              <a:t>затраченных</a:t>
            </a:r>
            <a:r>
              <a:rPr lang="en-US" sz="1350" dirty="0"/>
              <a:t> </a:t>
            </a:r>
            <a:r>
              <a:rPr lang="en-US" sz="1350" dirty="0" err="1"/>
              <a:t>попыток</a:t>
            </a:r>
            <a:r>
              <a:rPr lang="en-US" sz="1350" dirty="0"/>
              <a:t>.</a:t>
            </a:r>
            <a:endParaRPr sz="1350" dirty="0"/>
          </a:p>
        </p:txBody>
      </p:sp>
      <p:sp>
        <p:nvSpPr>
          <p:cNvPr id="116" name="Google Shape;116;p15"/>
          <p:cNvSpPr txBox="1"/>
          <p:nvPr/>
        </p:nvSpPr>
        <p:spPr>
          <a:xfrm>
            <a:off x="467544" y="2247714"/>
            <a:ext cx="2298470" cy="178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defTabSz="342900">
              <a:lnSpc>
                <a:spcPct val="110000"/>
              </a:lnSpc>
              <a:buSzPts val="2400"/>
            </a:pPr>
            <a:r>
              <a:rPr lang="en-US" sz="1350" dirty="0" err="1"/>
              <a:t>Время</a:t>
            </a:r>
            <a:r>
              <a:rPr lang="en-US" sz="1350" dirty="0"/>
              <a:t> </a:t>
            </a:r>
            <a:r>
              <a:rPr lang="en-US" sz="1350" dirty="0" err="1"/>
              <a:t>решения</a:t>
            </a:r>
            <a:r>
              <a:rPr lang="en-US" sz="1350" dirty="0"/>
              <a:t> </a:t>
            </a:r>
            <a:r>
              <a:rPr lang="en-US" sz="1350" dirty="0" err="1"/>
              <a:t>задания</a:t>
            </a:r>
            <a:r>
              <a:rPr lang="en-US" sz="1350" dirty="0"/>
              <a:t>.</a:t>
            </a:r>
            <a:endParaRPr sz="1350" dirty="0"/>
          </a:p>
        </p:txBody>
      </p:sp>
      <p:sp>
        <p:nvSpPr>
          <p:cNvPr id="117" name="Google Shape;117;p15"/>
          <p:cNvSpPr txBox="1"/>
          <p:nvPr/>
        </p:nvSpPr>
        <p:spPr>
          <a:xfrm>
            <a:off x="521550" y="2625756"/>
            <a:ext cx="2298470" cy="178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defTabSz="342900">
              <a:lnSpc>
                <a:spcPct val="110000"/>
              </a:lnSpc>
              <a:buSzPts val="2400"/>
            </a:pPr>
            <a:r>
              <a:rPr lang="en-US" sz="1350" dirty="0" err="1"/>
              <a:t>Факт</a:t>
            </a:r>
            <a:r>
              <a:rPr lang="en-US" sz="1350" dirty="0"/>
              <a:t> </a:t>
            </a:r>
            <a:r>
              <a:rPr lang="en-US" sz="1350" dirty="0" err="1"/>
              <a:t>решения</a:t>
            </a:r>
            <a:r>
              <a:rPr lang="en-US" sz="1350" dirty="0"/>
              <a:t> (</a:t>
            </a:r>
            <a:r>
              <a:rPr lang="en-US" sz="1350" dirty="0" err="1"/>
              <a:t>верно</a:t>
            </a:r>
            <a:r>
              <a:rPr lang="en-US" sz="1350" dirty="0"/>
              <a:t>/</a:t>
            </a:r>
            <a:r>
              <a:rPr lang="en-US" sz="1350" dirty="0" err="1"/>
              <a:t>не</a:t>
            </a:r>
            <a:r>
              <a:rPr lang="en-US" sz="1350" dirty="0"/>
              <a:t> </a:t>
            </a:r>
            <a:r>
              <a:rPr lang="en-US" sz="1350" dirty="0" err="1"/>
              <a:t>верно</a:t>
            </a:r>
            <a:r>
              <a:rPr lang="en-US" sz="1350" dirty="0"/>
              <a:t>).</a:t>
            </a:r>
            <a:endParaRPr sz="1350" dirty="0"/>
          </a:p>
        </p:txBody>
      </p:sp>
      <p:sp>
        <p:nvSpPr>
          <p:cNvPr id="122" name="Google Shape;122;p15"/>
          <p:cNvSpPr txBox="1"/>
          <p:nvPr/>
        </p:nvSpPr>
        <p:spPr>
          <a:xfrm>
            <a:off x="164551" y="140133"/>
            <a:ext cx="2600325" cy="1015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defTabSz="342900">
              <a:buClr>
                <a:srgbClr val="201E1E"/>
              </a:buClr>
              <a:buSzPts val="6800"/>
            </a:pPr>
            <a:r>
              <a:rPr lang="en-US" sz="2550">
                <a:solidFill>
                  <a:srgbClr val="201E1E"/>
                </a:solidFill>
                <a:latin typeface="Georgia"/>
                <a:ea typeface="Georgia"/>
                <a:cs typeface="Georgia"/>
                <a:sym typeface="Georgia"/>
              </a:rPr>
              <a:t>Результаты решения задания</a:t>
            </a:r>
            <a:endParaRPr sz="2550">
              <a:solidFill>
                <a:srgbClr val="201E1E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23" name="Google Shape;123;p15" descr="Imag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0511" y="1680651"/>
            <a:ext cx="159926" cy="159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5" descr="Imag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51520" y="2301720"/>
            <a:ext cx="159926" cy="159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5" descr="Imag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24517" y="2679762"/>
            <a:ext cx="159926" cy="159926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5"/>
          <p:cNvSpPr txBox="1">
            <a:spLocks noGrp="1"/>
          </p:cNvSpPr>
          <p:nvPr>
            <p:ph type="sldNum" idx="12"/>
          </p:nvPr>
        </p:nvSpPr>
        <p:spPr>
          <a:xfrm>
            <a:off x="207860" y="4753213"/>
            <a:ext cx="81152" cy="218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defTabSz="342900">
              <a:lnSpc>
                <a:spcPct val="281250"/>
              </a:lnSpc>
              <a:buClr>
                <a:srgbClr val="201E1E"/>
              </a:buClr>
              <a:buSzPts val="1600"/>
            </a:pPr>
            <a:fld id="{00000000-1234-1234-1234-123412341234}" type="slidenum">
              <a:rPr lang="en-US" sz="600">
                <a:solidFill>
                  <a:srgbClr val="201E1E"/>
                </a:solidFill>
                <a:latin typeface="Arial"/>
                <a:ea typeface="Arial"/>
                <a:cs typeface="Arial"/>
                <a:sym typeface="Arial"/>
              </a:rPr>
              <a:pPr defTabSz="342900">
                <a:lnSpc>
                  <a:spcPct val="281250"/>
                </a:lnSpc>
                <a:buClr>
                  <a:srgbClr val="201E1E"/>
                </a:buClr>
                <a:buSzPts val="1600"/>
              </a:pPr>
              <a:t>16</a:t>
            </a:fld>
            <a:endParaRPr sz="600">
              <a:solidFill>
                <a:srgbClr val="201E1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8" name="Google Shape;128;p15"/>
          <p:cNvGrpSpPr/>
          <p:nvPr/>
        </p:nvGrpSpPr>
        <p:grpSpPr>
          <a:xfrm>
            <a:off x="4054533" y="3567629"/>
            <a:ext cx="4058709" cy="1403324"/>
            <a:chOff x="0" y="0"/>
            <a:chExt cx="15472800" cy="6825088"/>
          </a:xfrm>
        </p:grpSpPr>
        <p:sp>
          <p:nvSpPr>
            <p:cNvPr id="129" name="Google Shape;129;p15"/>
            <p:cNvSpPr/>
            <p:nvPr/>
          </p:nvSpPr>
          <p:spPr>
            <a:xfrm>
              <a:off x="0" y="9388"/>
              <a:ext cx="15472800" cy="6815700"/>
            </a:xfrm>
            <a:prstGeom prst="roundRect">
              <a:avLst>
                <a:gd name="adj" fmla="val 1439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0" dist="16744" dir="5400000" rotWithShape="0">
                <a:srgbClr val="000000">
                  <a:alpha val="10200"/>
                </a:srgbClr>
              </a:outerShdw>
            </a:effectLst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342900">
                <a:buClr>
                  <a:srgbClr val="FFFFFF"/>
                </a:buClr>
                <a:buSzPts val="3000"/>
              </a:pPr>
              <a:endParaRPr sz="1125" b="1"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130" name="Google Shape;130;p15" descr="Frame 3.2 больше красного.png"/>
            <p:cNvPicPr preferRelativeResize="0"/>
            <p:nvPr/>
          </p:nvPicPr>
          <p:blipFill rotWithShape="1">
            <a:blip r:embed="rId8">
              <a:alphaModFix/>
            </a:blip>
            <a:srcRect l="1613" t="1316" r="2902" b="7915"/>
            <a:stretch/>
          </p:blipFill>
          <p:spPr>
            <a:xfrm>
              <a:off x="597107" y="0"/>
              <a:ext cx="14767504" cy="638764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1" name="Google Shape;131;p15"/>
          <p:cNvSpPr txBox="1"/>
          <p:nvPr/>
        </p:nvSpPr>
        <p:spPr>
          <a:xfrm>
            <a:off x="3329862" y="2436735"/>
            <a:ext cx="5602613" cy="1174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defTabSz="342900">
              <a:lnSpc>
                <a:spcPct val="122449"/>
              </a:lnSpc>
              <a:buClr>
                <a:srgbClr val="201E1E"/>
              </a:buClr>
              <a:buSzPts val="4900"/>
            </a:pPr>
            <a:r>
              <a:rPr lang="en-US" sz="1838" dirty="0" err="1">
                <a:solidFill>
                  <a:srgbClr val="201E1E"/>
                </a:solidFill>
              </a:rPr>
              <a:t>Статистика</a:t>
            </a:r>
            <a:r>
              <a:rPr lang="en-US" sz="1838" dirty="0">
                <a:solidFill>
                  <a:srgbClr val="201E1E"/>
                </a:solidFill>
              </a:rPr>
              <a:t> </a:t>
            </a:r>
            <a:r>
              <a:rPr lang="en-US" sz="1838" dirty="0" err="1">
                <a:solidFill>
                  <a:srgbClr val="201E1E"/>
                </a:solidFill>
              </a:rPr>
              <a:t>по</a:t>
            </a:r>
            <a:r>
              <a:rPr lang="en-US" sz="1838" dirty="0">
                <a:solidFill>
                  <a:srgbClr val="201E1E"/>
                </a:solidFill>
              </a:rPr>
              <a:t> </a:t>
            </a:r>
            <a:r>
              <a:rPr lang="en-US" sz="1838" dirty="0" err="1">
                <a:solidFill>
                  <a:srgbClr val="201E1E"/>
                </a:solidFill>
              </a:rPr>
              <a:t>классу</a:t>
            </a:r>
            <a:r>
              <a:rPr lang="en-US" sz="1838" dirty="0">
                <a:solidFill>
                  <a:srgbClr val="201E1E"/>
                </a:solidFill>
              </a:rPr>
              <a:t> </a:t>
            </a:r>
            <a:r>
              <a:rPr lang="en-US" sz="1838" dirty="0" err="1">
                <a:solidFill>
                  <a:srgbClr val="201E1E"/>
                </a:solidFill>
              </a:rPr>
              <a:t>позволяет</a:t>
            </a:r>
            <a:r>
              <a:rPr lang="en-US" sz="1838" dirty="0">
                <a:solidFill>
                  <a:srgbClr val="201E1E"/>
                </a:solidFill>
              </a:rPr>
              <a:t> </a:t>
            </a:r>
            <a:r>
              <a:rPr lang="en-US" sz="1838" dirty="0" err="1">
                <a:solidFill>
                  <a:srgbClr val="201E1E"/>
                </a:solidFill>
              </a:rPr>
              <a:t>отследить</a:t>
            </a:r>
            <a:r>
              <a:rPr lang="en-US" sz="1838" dirty="0">
                <a:solidFill>
                  <a:srgbClr val="201E1E"/>
                </a:solidFill>
              </a:rPr>
              <a:t> </a:t>
            </a:r>
            <a:r>
              <a:rPr lang="en-US" sz="1838" dirty="0" err="1">
                <a:solidFill>
                  <a:srgbClr val="201E1E"/>
                </a:solidFill>
              </a:rPr>
              <a:t>общие</a:t>
            </a:r>
            <a:r>
              <a:rPr lang="en-US" sz="1838" dirty="0">
                <a:solidFill>
                  <a:srgbClr val="201E1E"/>
                </a:solidFill>
              </a:rPr>
              <a:t> </a:t>
            </a:r>
            <a:r>
              <a:rPr lang="en-US" sz="1838" dirty="0" err="1">
                <a:solidFill>
                  <a:srgbClr val="201E1E"/>
                </a:solidFill>
              </a:rPr>
              <a:t>тенденции</a:t>
            </a:r>
            <a:r>
              <a:rPr lang="en-US" sz="1838" dirty="0">
                <a:solidFill>
                  <a:srgbClr val="201E1E"/>
                </a:solidFill>
              </a:rPr>
              <a:t> </a:t>
            </a:r>
            <a:r>
              <a:rPr lang="en-US" sz="1838" dirty="0" err="1">
                <a:solidFill>
                  <a:srgbClr val="201E1E"/>
                </a:solidFill>
              </a:rPr>
              <a:t>по</a:t>
            </a:r>
            <a:r>
              <a:rPr lang="en-US" sz="1838" dirty="0">
                <a:solidFill>
                  <a:srgbClr val="201E1E"/>
                </a:solidFill>
              </a:rPr>
              <a:t> </a:t>
            </a:r>
            <a:r>
              <a:rPr lang="en-US" sz="1838" dirty="0" err="1">
                <a:solidFill>
                  <a:srgbClr val="201E1E"/>
                </a:solidFill>
              </a:rPr>
              <a:t>классу</a:t>
            </a:r>
            <a:r>
              <a:rPr lang="en-US" sz="1838" dirty="0">
                <a:solidFill>
                  <a:srgbClr val="201E1E"/>
                </a:solidFill>
              </a:rPr>
              <a:t> и </a:t>
            </a:r>
            <a:r>
              <a:rPr lang="en-US" sz="1838" dirty="0" err="1">
                <a:solidFill>
                  <a:srgbClr val="201E1E"/>
                </a:solidFill>
              </a:rPr>
              <a:t>адресно</a:t>
            </a:r>
            <a:r>
              <a:rPr lang="en-US" sz="1838" dirty="0">
                <a:solidFill>
                  <a:srgbClr val="201E1E"/>
                </a:solidFill>
              </a:rPr>
              <a:t> </a:t>
            </a:r>
            <a:r>
              <a:rPr lang="en-US" sz="1838" dirty="0" err="1">
                <a:solidFill>
                  <a:srgbClr val="201E1E"/>
                </a:solidFill>
              </a:rPr>
              <a:t>работать</a:t>
            </a:r>
            <a:r>
              <a:rPr lang="en-US" sz="1838" dirty="0">
                <a:solidFill>
                  <a:srgbClr val="201E1E"/>
                </a:solidFill>
              </a:rPr>
              <a:t/>
            </a:r>
            <a:br>
              <a:rPr lang="en-US" sz="1838" dirty="0">
                <a:solidFill>
                  <a:srgbClr val="201E1E"/>
                </a:solidFill>
              </a:rPr>
            </a:br>
            <a:r>
              <a:rPr lang="en-US" sz="1838" dirty="0">
                <a:solidFill>
                  <a:srgbClr val="201E1E"/>
                </a:solidFill>
              </a:rPr>
              <a:t>с </a:t>
            </a:r>
            <a:r>
              <a:rPr lang="en-US" sz="1838" dirty="0" err="1">
                <a:solidFill>
                  <a:srgbClr val="201E1E"/>
                </a:solidFill>
              </a:rPr>
              <a:t>проблемами</a:t>
            </a:r>
            <a:r>
              <a:rPr lang="en-US" sz="1838" dirty="0">
                <a:solidFill>
                  <a:srgbClr val="201E1E"/>
                </a:solidFill>
              </a:rPr>
              <a:t> в </a:t>
            </a:r>
            <a:r>
              <a:rPr lang="en-US" sz="1838" dirty="0" err="1">
                <a:solidFill>
                  <a:srgbClr val="201E1E"/>
                </a:solidFill>
              </a:rPr>
              <a:t>режиме</a:t>
            </a:r>
            <a:r>
              <a:rPr lang="en-US" sz="1838" dirty="0">
                <a:solidFill>
                  <a:srgbClr val="201E1E"/>
                </a:solidFill>
              </a:rPr>
              <a:t> </a:t>
            </a:r>
            <a:r>
              <a:rPr lang="en-US" sz="1838" dirty="0" err="1">
                <a:solidFill>
                  <a:srgbClr val="201E1E"/>
                </a:solidFill>
              </a:rPr>
              <a:t>онлайн</a:t>
            </a:r>
            <a:r>
              <a:rPr lang="en-US" sz="1838" dirty="0">
                <a:solidFill>
                  <a:srgbClr val="201E1E"/>
                </a:solidFill>
              </a:rPr>
              <a:t>.</a:t>
            </a:r>
            <a:endParaRPr sz="525" dirty="0"/>
          </a:p>
        </p:txBody>
      </p:sp>
    </p:spTree>
    <p:extLst>
      <p:ext uri="{BB962C8B-B14F-4D97-AF65-F5344CB8AC3E}">
        <p14:creationId xmlns:p14="http://schemas.microsoft.com/office/powerpoint/2010/main" val="29953603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16" descr="метапрезентация_графика_разделитель_07.pd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6"/>
          <p:cNvSpPr txBox="1"/>
          <p:nvPr/>
        </p:nvSpPr>
        <p:spPr>
          <a:xfrm>
            <a:off x="164551" y="140133"/>
            <a:ext cx="2749869" cy="692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defTabSz="342900">
              <a:buClr>
                <a:srgbClr val="201E1E"/>
              </a:buClr>
              <a:buSzPts val="6800"/>
            </a:pPr>
            <a:r>
              <a:rPr lang="en-US" sz="2550">
                <a:solidFill>
                  <a:srgbClr val="201E1E"/>
                </a:solidFill>
                <a:latin typeface="Georgia"/>
                <a:ea typeface="Georgia"/>
                <a:cs typeface="Georgia"/>
                <a:sym typeface="Georgia"/>
              </a:rPr>
              <a:t>Отчёт</a:t>
            </a:r>
            <a:br>
              <a:rPr lang="en-US" sz="2550">
                <a:solidFill>
                  <a:srgbClr val="201E1E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lang="en-US" sz="2550">
                <a:solidFill>
                  <a:srgbClr val="201E1E"/>
                </a:solidFill>
                <a:latin typeface="Georgia"/>
                <a:ea typeface="Georgia"/>
                <a:cs typeface="Georgia"/>
                <a:sym typeface="Georgia"/>
              </a:rPr>
              <a:t>за период</a:t>
            </a:r>
            <a:endParaRPr sz="525"/>
          </a:p>
        </p:txBody>
      </p:sp>
      <p:sp>
        <p:nvSpPr>
          <p:cNvPr id="139" name="Google Shape;139;p16"/>
          <p:cNvSpPr txBox="1"/>
          <p:nvPr/>
        </p:nvSpPr>
        <p:spPr>
          <a:xfrm>
            <a:off x="171116" y="1231587"/>
            <a:ext cx="2600325" cy="1245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defTabSz="342900">
              <a:lnSpc>
                <a:spcPct val="110000"/>
              </a:lnSpc>
              <a:buSzPts val="2400"/>
            </a:pPr>
            <a:r>
              <a:rPr lang="en-US" sz="1200" dirty="0" err="1"/>
              <a:t>Индивидуальный</a:t>
            </a:r>
            <a:r>
              <a:rPr lang="en-US" sz="1200" dirty="0"/>
              <a:t> </a:t>
            </a:r>
            <a:r>
              <a:rPr lang="en-US" sz="1200" dirty="0" err="1"/>
              <a:t>отчёт</a:t>
            </a:r>
            <a:r>
              <a:rPr lang="en-US" sz="1200" dirty="0"/>
              <a:t> </a:t>
            </a:r>
            <a:r>
              <a:rPr lang="en-US" sz="1200" dirty="0" err="1"/>
              <a:t>показывает</a:t>
            </a:r>
            <a:r>
              <a:rPr lang="en-US" sz="1200" dirty="0"/>
              <a:t> </a:t>
            </a:r>
            <a:r>
              <a:rPr lang="en-US" sz="1200" dirty="0" err="1"/>
              <a:t>активность</a:t>
            </a:r>
            <a:r>
              <a:rPr lang="en-US" sz="1200" dirty="0"/>
              <a:t> </a:t>
            </a:r>
            <a:r>
              <a:rPr lang="en-US" sz="1200" dirty="0" err="1"/>
              <a:t>учителя</a:t>
            </a:r>
            <a:r>
              <a:rPr lang="en-US" sz="1200" dirty="0"/>
              <a:t> и </a:t>
            </a:r>
            <a:r>
              <a:rPr lang="en-US" sz="1200" dirty="0" err="1"/>
              <a:t>рекомендации</a:t>
            </a:r>
            <a:r>
              <a:rPr lang="en-US" sz="1200" dirty="0"/>
              <a:t> </a:t>
            </a:r>
            <a:r>
              <a:rPr lang="en-US" sz="1200" dirty="0" err="1"/>
              <a:t>по</a:t>
            </a:r>
            <a:r>
              <a:rPr lang="en-US" sz="1200" dirty="0"/>
              <a:t> </a:t>
            </a:r>
            <a:r>
              <a:rPr lang="en-US" sz="1200" dirty="0" err="1"/>
              <a:t>созданию</a:t>
            </a:r>
            <a:r>
              <a:rPr lang="en-US" sz="1200" dirty="0"/>
              <a:t> </a:t>
            </a:r>
            <a:r>
              <a:rPr lang="en-US" sz="1200" dirty="0" err="1"/>
              <a:t>занятий</a:t>
            </a:r>
            <a:r>
              <a:rPr lang="en-US" sz="1200" dirty="0"/>
              <a:t>.</a:t>
            </a:r>
            <a:endParaRPr sz="1200" dirty="0"/>
          </a:p>
          <a:p>
            <a:pPr defTabSz="342900">
              <a:lnSpc>
                <a:spcPct val="110000"/>
              </a:lnSpc>
              <a:buSzPts val="3000"/>
            </a:pPr>
            <a:endParaRPr sz="1200" b="1" dirty="0">
              <a:ea typeface="Helvetica Neue"/>
              <a:cs typeface="Helvetica Neue"/>
              <a:sym typeface="Helvetica Neue"/>
            </a:endParaRPr>
          </a:p>
          <a:p>
            <a:pPr defTabSz="342900">
              <a:lnSpc>
                <a:spcPct val="110000"/>
              </a:lnSpc>
              <a:buSzPts val="2400"/>
            </a:pPr>
            <a:r>
              <a:rPr lang="en-US" sz="1200" dirty="0" err="1"/>
              <a:t>Статистика</a:t>
            </a:r>
            <a:r>
              <a:rPr lang="en-US" sz="1200" dirty="0"/>
              <a:t> </a:t>
            </a:r>
            <a:r>
              <a:rPr lang="en-US" sz="1200" dirty="0" err="1"/>
              <a:t>класса</a:t>
            </a:r>
            <a:r>
              <a:rPr lang="en-US" sz="1200" dirty="0"/>
              <a:t>: </a:t>
            </a:r>
            <a:r>
              <a:rPr lang="en-US" sz="1200" dirty="0" err="1"/>
              <a:t>анализ</a:t>
            </a:r>
            <a:r>
              <a:rPr lang="en-US" sz="1200" dirty="0"/>
              <a:t> </a:t>
            </a:r>
            <a:r>
              <a:rPr lang="en-US" sz="1200" dirty="0" err="1"/>
              <a:t>тем</a:t>
            </a:r>
            <a:r>
              <a:rPr lang="en-US" sz="1200" dirty="0"/>
              <a:t> </a:t>
            </a:r>
            <a:r>
              <a:rPr lang="en-US" sz="1200" dirty="0" err="1"/>
              <a:t>по</a:t>
            </a:r>
            <a:r>
              <a:rPr lang="en-US" sz="1200" dirty="0"/>
              <a:t> </a:t>
            </a:r>
            <a:r>
              <a:rPr lang="en-US" sz="1200" dirty="0" err="1"/>
              <a:t>каждому</a:t>
            </a:r>
            <a:r>
              <a:rPr lang="en-US" sz="1200" dirty="0"/>
              <a:t> </a:t>
            </a:r>
            <a:r>
              <a:rPr lang="en-US" sz="1200" dirty="0" err="1"/>
              <a:t>предмету</a:t>
            </a:r>
            <a:r>
              <a:rPr lang="en-US" sz="1200" dirty="0"/>
              <a:t> и </a:t>
            </a:r>
            <a:r>
              <a:rPr lang="en-US" sz="1200" dirty="0" err="1"/>
              <a:t>сравнение</a:t>
            </a:r>
            <a:r>
              <a:rPr lang="en-US" sz="1200" dirty="0"/>
              <a:t> </a:t>
            </a:r>
            <a:r>
              <a:rPr lang="en-US" sz="1200" dirty="0" err="1"/>
              <a:t>результатов</a:t>
            </a:r>
            <a:r>
              <a:rPr lang="en-US" sz="1200" dirty="0"/>
              <a:t> </a:t>
            </a:r>
            <a:r>
              <a:rPr lang="en-US" sz="1200" dirty="0" err="1"/>
              <a:t>своих</a:t>
            </a:r>
            <a:r>
              <a:rPr lang="en-US" sz="1200" dirty="0"/>
              <a:t> </a:t>
            </a:r>
            <a:r>
              <a:rPr lang="en-US" sz="1200" dirty="0" err="1"/>
              <a:t>учеников</a:t>
            </a:r>
            <a:r>
              <a:rPr lang="en-US" sz="1200" dirty="0"/>
              <a:t> с </a:t>
            </a:r>
            <a:r>
              <a:rPr lang="en-US" sz="1200" dirty="0" err="1"/>
              <a:t>результатами</a:t>
            </a:r>
            <a:r>
              <a:rPr lang="en-US" sz="1200" dirty="0"/>
              <a:t> </a:t>
            </a:r>
            <a:r>
              <a:rPr lang="en-US" sz="1200" dirty="0" err="1"/>
              <a:t>учеников</a:t>
            </a:r>
            <a:r>
              <a:rPr lang="en-US" sz="1200" dirty="0"/>
              <a:t> </a:t>
            </a:r>
            <a:r>
              <a:rPr lang="en-US" sz="1200" dirty="0" err="1"/>
              <a:t>по</a:t>
            </a:r>
            <a:r>
              <a:rPr lang="en-US" sz="1200" dirty="0"/>
              <a:t> </a:t>
            </a:r>
            <a:r>
              <a:rPr lang="en-US" sz="1200" dirty="0" err="1"/>
              <a:t>России</a:t>
            </a:r>
            <a:r>
              <a:rPr lang="en-US" sz="1200" dirty="0"/>
              <a:t>.</a:t>
            </a:r>
            <a:endParaRPr sz="1200" dirty="0"/>
          </a:p>
          <a:p>
            <a:pPr defTabSz="342900">
              <a:lnSpc>
                <a:spcPct val="110000"/>
              </a:lnSpc>
              <a:buSzPts val="3000"/>
            </a:pPr>
            <a:endParaRPr sz="1200" b="1" dirty="0">
              <a:ea typeface="Helvetica Neue"/>
              <a:cs typeface="Helvetica Neue"/>
              <a:sym typeface="Helvetica Neue"/>
            </a:endParaRPr>
          </a:p>
          <a:p>
            <a:pPr defTabSz="342900">
              <a:lnSpc>
                <a:spcPct val="110000"/>
              </a:lnSpc>
              <a:buSzPts val="2400"/>
            </a:pPr>
            <a:r>
              <a:rPr lang="en-US" sz="1200" dirty="0" err="1"/>
              <a:t>Статистика</a:t>
            </a:r>
            <a:r>
              <a:rPr lang="en-US" sz="1200" dirty="0"/>
              <a:t> </a:t>
            </a:r>
            <a:r>
              <a:rPr lang="en-US" sz="1200" dirty="0" err="1"/>
              <a:t>по</a:t>
            </a:r>
            <a:r>
              <a:rPr lang="en-US" sz="1200" dirty="0"/>
              <a:t> </a:t>
            </a:r>
            <a:r>
              <a:rPr lang="en-US" sz="1200" dirty="0" err="1"/>
              <a:t>каждому</a:t>
            </a:r>
            <a:r>
              <a:rPr lang="en-US" sz="1200" dirty="0"/>
              <a:t> </a:t>
            </a:r>
            <a:r>
              <a:rPr lang="en-US" sz="1200" dirty="0" err="1"/>
              <a:t>ученику</a:t>
            </a:r>
            <a:r>
              <a:rPr lang="en-US" sz="1200" dirty="0"/>
              <a:t>.</a:t>
            </a:r>
            <a:endParaRPr sz="1200" dirty="0"/>
          </a:p>
        </p:txBody>
      </p:sp>
      <p:pic>
        <p:nvPicPr>
          <p:cNvPr id="140" name="Google Shape;140;p16" descr="отчет 01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45642" y="633652"/>
            <a:ext cx="2739117" cy="3876196"/>
          </a:xfrm>
          <a:prstGeom prst="rect">
            <a:avLst/>
          </a:prstGeom>
          <a:noFill/>
          <a:ln>
            <a:noFill/>
          </a:ln>
          <a:effectLst>
            <a:outerShdw blurRad="508000" dist="16744" dir="5400000" rotWithShape="0">
              <a:srgbClr val="000000">
                <a:alpha val="10196"/>
              </a:srgbClr>
            </a:outerShdw>
          </a:effectLst>
        </p:spPr>
      </p:pic>
      <p:pic>
        <p:nvPicPr>
          <p:cNvPr id="141" name="Google Shape;141;p16" descr="отчет 02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04627" y="633652"/>
            <a:ext cx="2739117" cy="3876196"/>
          </a:xfrm>
          <a:prstGeom prst="rect">
            <a:avLst/>
          </a:prstGeom>
          <a:noFill/>
          <a:ln>
            <a:noFill/>
          </a:ln>
          <a:effectLst>
            <a:outerShdw blurRad="508000" dist="16744" dir="5400000" rotWithShape="0">
              <a:srgbClr val="000000">
                <a:alpha val="10196"/>
              </a:srgbClr>
            </a:outerShdw>
          </a:effectLst>
        </p:spPr>
      </p:pic>
      <p:sp>
        <p:nvSpPr>
          <p:cNvPr id="143" name="Google Shape;143;p16"/>
          <p:cNvSpPr txBox="1">
            <a:spLocks noGrp="1"/>
          </p:cNvSpPr>
          <p:nvPr>
            <p:ph type="sldNum" idx="12"/>
          </p:nvPr>
        </p:nvSpPr>
        <p:spPr>
          <a:xfrm>
            <a:off x="207860" y="4753213"/>
            <a:ext cx="81152" cy="218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defTabSz="342900">
              <a:lnSpc>
                <a:spcPct val="281250"/>
              </a:lnSpc>
              <a:buClr>
                <a:srgbClr val="201E1E"/>
              </a:buClr>
              <a:buSzPts val="1600"/>
            </a:pPr>
            <a:fld id="{00000000-1234-1234-1234-123412341234}" type="slidenum">
              <a:rPr lang="en-US" sz="600">
                <a:solidFill>
                  <a:srgbClr val="201E1E"/>
                </a:solidFill>
                <a:latin typeface="Arial"/>
                <a:ea typeface="Arial"/>
                <a:cs typeface="Arial"/>
                <a:sym typeface="Arial"/>
              </a:rPr>
              <a:pPr defTabSz="342900">
                <a:lnSpc>
                  <a:spcPct val="281250"/>
                </a:lnSpc>
                <a:buClr>
                  <a:srgbClr val="201E1E"/>
                </a:buClr>
                <a:buSzPts val="1600"/>
              </a:pPr>
              <a:t>17</a:t>
            </a:fld>
            <a:endParaRPr sz="600">
              <a:solidFill>
                <a:srgbClr val="201E1E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554914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958475" y="315300"/>
            <a:ext cx="7881000" cy="93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dirty="0"/>
              <a:t>CORE - интерактивный конструктор урока</a:t>
            </a:r>
            <a:endParaRPr dirty="0"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3075" y="1748025"/>
            <a:ext cx="5719500" cy="25870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6905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4356100" y="398825"/>
            <a:ext cx="4538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chemeClr val="bg2"/>
                </a:solidFill>
              </a:rPr>
              <a:t>Преподаватель имеет возможность: 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5052100" y="1514075"/>
            <a:ext cx="3719700" cy="257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создавать интерактивные онлайн-уроки;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автоматически проверять задания;;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назначать домашние задания и давать обратную связь.</a:t>
            </a: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8832" y="1224912"/>
            <a:ext cx="4780112" cy="28843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9478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554550" y="4400"/>
            <a:ext cx="80349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Образовательная платформа Учи.ру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1"/>
          </p:nvPr>
        </p:nvSpPr>
        <p:spPr>
          <a:xfrm>
            <a:off x="373650" y="1064900"/>
            <a:ext cx="42603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/>
              <a:t>Включает в себя более 35 000 интерактивных заданий</a:t>
            </a: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9375" y="1064900"/>
            <a:ext cx="3484801" cy="1505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5675" y="3863483"/>
            <a:ext cx="3484800" cy="701046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>
            <a:spLocks noGrp="1"/>
          </p:cNvSpPr>
          <p:nvPr>
            <p:ph type="body" idx="1"/>
          </p:nvPr>
        </p:nvSpPr>
        <p:spPr>
          <a:xfrm>
            <a:off x="5335675" y="2670200"/>
            <a:ext cx="32922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dirty="0"/>
              <a:t>Позволяет организовать дистанционное </a:t>
            </a:r>
            <a:r>
              <a:rPr lang="ru" sz="1800" dirty="0" smtClean="0"/>
              <a:t>обучение (ОБУЧАЮЩИЕ РОЛИКИ) </a:t>
            </a:r>
            <a:endParaRPr sz="18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59" name="Google Shape;59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8850" y="1959376"/>
            <a:ext cx="4751450" cy="2755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960125" y="445025"/>
            <a:ext cx="2872174" cy="572700"/>
          </a:xfrm>
        </p:spPr>
        <p:txBody>
          <a:bodyPr/>
          <a:lstStyle/>
          <a:p>
            <a:r>
              <a:rPr lang="ru-RU" sz="2000" dirty="0" smtClean="0">
                <a:solidFill>
                  <a:schemeClr val="bg2"/>
                </a:solidFill>
              </a:rPr>
              <a:t>После создания своего </a:t>
            </a:r>
            <a:r>
              <a:rPr lang="ru-RU" sz="2000" dirty="0" err="1" smtClean="0">
                <a:solidFill>
                  <a:schemeClr val="bg2"/>
                </a:solidFill>
              </a:rPr>
              <a:t>аккаунта</a:t>
            </a:r>
            <a:r>
              <a:rPr lang="ru-RU" sz="2000" dirty="0" smtClean="0">
                <a:solidFill>
                  <a:schemeClr val="bg2"/>
                </a:solidFill>
              </a:rPr>
              <a:t> учитель получает доступ к созданию интерактивного урока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7" name="Рисунок 6" descr="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16" y="505899"/>
            <a:ext cx="5551996" cy="406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8637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95720" y="378924"/>
            <a:ext cx="3136580" cy="572700"/>
          </a:xfrm>
        </p:spPr>
        <p:txBody>
          <a:bodyPr/>
          <a:lstStyle/>
          <a:p>
            <a:pPr fontAlgn="base"/>
            <a:r>
              <a:rPr lang="ru-RU" sz="2400" dirty="0" smtClean="0">
                <a:solidFill>
                  <a:schemeClr val="bg2"/>
                </a:solidFill>
              </a:rPr>
              <a:t>Можно воспользоваться шаблонами или начать конструирование урока с нуля.</a:t>
            </a:r>
            <a:br>
              <a:rPr lang="ru-RU" sz="2400" dirty="0" smtClean="0">
                <a:solidFill>
                  <a:schemeClr val="bg2"/>
                </a:solidFill>
              </a:rPr>
            </a:br>
            <a:r>
              <a:rPr lang="ru-RU" sz="2400" dirty="0" smtClean="0">
                <a:solidFill>
                  <a:schemeClr val="bg2"/>
                </a:solidFill>
              </a:rPr>
              <a:t>Инструменты урока находятся в левой части панели.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Рисунок 3" descr="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1" y="574031"/>
            <a:ext cx="4937958" cy="390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2543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822853" y="0"/>
            <a:ext cx="5174702" cy="40806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 fontAlgn="base"/>
            <a:r>
              <a:rPr lang="ru-RU" sz="1600" dirty="0" smtClean="0">
                <a:solidFill>
                  <a:schemeClr val="bg2"/>
                </a:solidFill>
                <a:latin typeface="+mn-lt"/>
              </a:rPr>
              <a:t>Можно вставить текст, изображение, видео, прикрепить документ, ввести  тест или организовать опрос.</a:t>
            </a:r>
            <a:br>
              <a:rPr lang="ru-RU" sz="1600" dirty="0" smtClean="0">
                <a:solidFill>
                  <a:schemeClr val="bg2"/>
                </a:solidFill>
                <a:latin typeface="+mn-lt"/>
              </a:rPr>
            </a:br>
            <a:r>
              <a:rPr lang="ru-RU" sz="1600" dirty="0" smtClean="0">
                <a:solidFill>
                  <a:schemeClr val="bg2"/>
                </a:solidFill>
                <a:latin typeface="+mn-lt"/>
              </a:rPr>
              <a:t>Имеется несколько типов контрольных заданий:</a:t>
            </a:r>
            <a:br>
              <a:rPr lang="ru-RU" sz="1600" dirty="0" smtClean="0">
                <a:solidFill>
                  <a:schemeClr val="bg2"/>
                </a:solidFill>
                <a:latin typeface="+mn-lt"/>
              </a:rPr>
            </a:br>
            <a:r>
              <a:rPr lang="ru-RU" sz="1600" dirty="0" smtClean="0">
                <a:solidFill>
                  <a:schemeClr val="bg2"/>
                </a:solidFill>
                <a:latin typeface="+mn-lt"/>
              </a:rPr>
              <a:t>- множественный выбор;</a:t>
            </a:r>
            <a:br>
              <a:rPr lang="ru-RU" sz="1600" dirty="0" smtClean="0">
                <a:solidFill>
                  <a:schemeClr val="bg2"/>
                </a:solidFill>
                <a:latin typeface="+mn-lt"/>
              </a:rPr>
            </a:br>
            <a:r>
              <a:rPr lang="ru-RU" sz="1600" dirty="0" smtClean="0">
                <a:solidFill>
                  <a:schemeClr val="bg2"/>
                </a:solidFill>
                <a:latin typeface="+mn-lt"/>
              </a:rPr>
              <a:t>- выбор нескольких правильных ответов;</a:t>
            </a:r>
            <a:br>
              <a:rPr lang="ru-RU" sz="1600" dirty="0" smtClean="0">
                <a:solidFill>
                  <a:schemeClr val="bg2"/>
                </a:solidFill>
                <a:latin typeface="+mn-lt"/>
              </a:rPr>
            </a:br>
            <a:r>
              <a:rPr lang="ru-RU" sz="1600" dirty="0" smtClean="0">
                <a:solidFill>
                  <a:schemeClr val="bg2"/>
                </a:solidFill>
                <a:latin typeface="+mn-lt"/>
              </a:rPr>
              <a:t>- открытый вопрос. Данный инструмент позволяет ввести задание с открытым ответом. Например, ученик может написать эссе, прикрепить изображение;</a:t>
            </a:r>
            <a:br>
              <a:rPr lang="ru-RU" sz="1600" dirty="0" smtClean="0">
                <a:solidFill>
                  <a:schemeClr val="bg2"/>
                </a:solidFill>
                <a:latin typeface="+mn-lt"/>
              </a:rPr>
            </a:br>
            <a:r>
              <a:rPr lang="ru-RU" sz="1600" dirty="0" smtClean="0">
                <a:solidFill>
                  <a:schemeClr val="bg2"/>
                </a:solidFill>
                <a:latin typeface="+mn-lt"/>
              </a:rPr>
              <a:t>- инструмент «Классификация» позволяет составить задание, благодаря которому ученик должен развести ряд подчинённых понятий по категориям;</a:t>
            </a:r>
            <a:br>
              <a:rPr lang="ru-RU" sz="1600" dirty="0" smtClean="0">
                <a:solidFill>
                  <a:schemeClr val="bg2"/>
                </a:solidFill>
                <a:latin typeface="+mn-lt"/>
              </a:rPr>
            </a:br>
            <a:r>
              <a:rPr lang="ru-RU" sz="1600" dirty="0" smtClean="0">
                <a:solidFill>
                  <a:schemeClr val="bg2"/>
                </a:solidFill>
                <a:latin typeface="+mn-lt"/>
              </a:rPr>
              <a:t>- вопрос с автопроверкой. Можно предложить задание, где ученик должен выбрать один или несколько версий развёрнутых ответов;</a:t>
            </a:r>
            <a:br>
              <a:rPr lang="ru-RU" sz="1600" dirty="0" smtClean="0">
                <a:solidFill>
                  <a:schemeClr val="bg2"/>
                </a:solidFill>
                <a:latin typeface="+mn-lt"/>
              </a:rPr>
            </a:br>
            <a:r>
              <a:rPr lang="ru-RU" sz="1600" dirty="0" smtClean="0">
                <a:solidFill>
                  <a:schemeClr val="bg2"/>
                </a:solidFill>
                <a:latin typeface="+mn-lt"/>
              </a:rPr>
              <a:t>- Заполни пробелы. Можно создать интерактивный диктант, где ученик должен вставить пропущенные слова или буквы.</a:t>
            </a:r>
            <a:endParaRPr lang="ru-RU" sz="1600" dirty="0">
              <a:solidFill>
                <a:schemeClr val="bg2"/>
              </a:solidFill>
              <a:latin typeface="+mn-lt"/>
            </a:endParaRPr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501" y="1289122"/>
            <a:ext cx="3560285" cy="21686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626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8944" y="489093"/>
            <a:ext cx="3687423" cy="572700"/>
          </a:xfrm>
        </p:spPr>
        <p:txBody>
          <a:bodyPr/>
          <a:lstStyle/>
          <a:p>
            <a:pPr fontAlgn="base"/>
            <a:r>
              <a:rPr lang="ru-RU" sz="2000" dirty="0" smtClean="0">
                <a:solidFill>
                  <a:schemeClr val="bg2"/>
                </a:solidFill>
              </a:rPr>
              <a:t>Создав </a:t>
            </a:r>
            <a:r>
              <a:rPr lang="ru-RU" sz="2000" b="1" dirty="0" smtClean="0">
                <a:solidFill>
                  <a:schemeClr val="bg2"/>
                </a:solidFill>
              </a:rPr>
              <a:t>интерактивный рабочий лист</a:t>
            </a:r>
            <a:r>
              <a:rPr lang="ru-RU" sz="2000" dirty="0" smtClean="0">
                <a:solidFill>
                  <a:schemeClr val="bg2"/>
                </a:solidFill>
              </a:rPr>
              <a:t>, учитель может отправить его ученикам.</a:t>
            </a:r>
            <a:br>
              <a:rPr lang="ru-RU" sz="2000" dirty="0" smtClean="0">
                <a:solidFill>
                  <a:schemeClr val="bg2"/>
                </a:solidFill>
              </a:rPr>
            </a:br>
            <a:r>
              <a:rPr lang="ru-RU" sz="2000" dirty="0" smtClean="0">
                <a:solidFill>
                  <a:schemeClr val="bg2"/>
                </a:solidFill>
              </a:rPr>
              <a:t>Получив ссылку, ученики могут начать работу над заданиями учителя.</a:t>
            </a:r>
            <a:br>
              <a:rPr lang="ru-RU" sz="2000" dirty="0" smtClean="0">
                <a:solidFill>
                  <a:schemeClr val="bg2"/>
                </a:solidFill>
              </a:rPr>
            </a:br>
            <a:endParaRPr lang="ru-RU" sz="2000" dirty="0">
              <a:solidFill>
                <a:schemeClr val="bg2"/>
              </a:solidFill>
            </a:endParaRPr>
          </a:p>
        </p:txBody>
      </p:sp>
      <p:pic>
        <p:nvPicPr>
          <p:cNvPr id="4" name="Рисунок 3" descr="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763" y="415419"/>
            <a:ext cx="4468368" cy="422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6133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9108" y="235702"/>
            <a:ext cx="2883192" cy="1427843"/>
          </a:xfrm>
        </p:spPr>
        <p:txBody>
          <a:bodyPr/>
          <a:lstStyle/>
          <a:p>
            <a:pPr fontAlgn="base"/>
            <a:r>
              <a:rPr lang="ru-RU" sz="1800" dirty="0" smtClean="0">
                <a:solidFill>
                  <a:schemeClr val="bg2"/>
                </a:solidFill>
              </a:rPr>
              <a:t>Для работы учащимся не обязательно создавать свой </a:t>
            </a:r>
            <a:r>
              <a:rPr lang="ru-RU" sz="1800" dirty="0" err="1" smtClean="0">
                <a:solidFill>
                  <a:schemeClr val="bg2"/>
                </a:solidFill>
              </a:rPr>
              <a:t>аккаунт</a:t>
            </a:r>
            <a:r>
              <a:rPr lang="ru-RU" sz="1800" dirty="0" smtClean="0">
                <a:solidFill>
                  <a:schemeClr val="bg2"/>
                </a:solidFill>
              </a:rPr>
              <a:t>. Достаточно выбрать вариант </a:t>
            </a:r>
            <a:r>
              <a:rPr lang="ru-RU" sz="1800" b="1" dirty="0" smtClean="0">
                <a:solidFill>
                  <a:schemeClr val="bg2"/>
                </a:solidFill>
              </a:rPr>
              <a:t>Без регистрации</a:t>
            </a:r>
            <a:r>
              <a:rPr lang="ru-RU" sz="1800" dirty="0" smtClean="0">
                <a:solidFill>
                  <a:schemeClr val="bg2"/>
                </a:solidFill>
              </a:rPr>
              <a:t>. В таком случае ученикам необходимо вписать имя и фамилию.</a:t>
            </a:r>
            <a:br>
              <a:rPr lang="ru-RU" sz="1800" dirty="0" smtClean="0">
                <a:solidFill>
                  <a:schemeClr val="bg2"/>
                </a:solidFill>
              </a:rPr>
            </a:br>
            <a:r>
              <a:rPr lang="ru-RU" sz="1800" dirty="0" smtClean="0">
                <a:solidFill>
                  <a:schemeClr val="bg2"/>
                </a:solidFill>
              </a:rPr>
              <a:t>Учитель получает оперативную статистику о работе учеников.</a:t>
            </a:r>
            <a:br>
              <a:rPr lang="ru-RU" sz="1800" dirty="0" smtClean="0">
                <a:solidFill>
                  <a:schemeClr val="bg2"/>
                </a:solidFill>
              </a:rPr>
            </a:br>
            <a:r>
              <a:rPr lang="ru-RU" sz="1800" dirty="0" smtClean="0"/>
              <a:t> </a:t>
            </a:r>
            <a:r>
              <a:rPr lang="ru-RU" sz="1800" dirty="0" smtClean="0">
                <a:solidFill>
                  <a:schemeClr val="bg2"/>
                </a:solidFill>
              </a:rPr>
              <a:t>Имеется возможность посмотреть результаты как по всему классу, так и по каждому ученику в отдельности. </a:t>
            </a:r>
            <a:br>
              <a:rPr lang="ru-RU" sz="1800" dirty="0" smtClean="0">
                <a:solidFill>
                  <a:schemeClr val="bg2"/>
                </a:solidFill>
              </a:rPr>
            </a:br>
            <a:endParaRPr lang="ru-RU" sz="1800" dirty="0">
              <a:solidFill>
                <a:schemeClr val="bg2"/>
              </a:solidFill>
            </a:endParaRPr>
          </a:p>
        </p:txBody>
      </p:sp>
      <p:pic>
        <p:nvPicPr>
          <p:cNvPr id="4" name="Рисунок 3" descr="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106" y="545196"/>
            <a:ext cx="5317732" cy="3520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0774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311700" y="201400"/>
            <a:ext cx="49395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/>
              <a:t>Google Classroom</a:t>
            </a:r>
            <a:endParaRPr b="1"/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1"/>
          </p:nvPr>
        </p:nvSpPr>
        <p:spPr>
          <a:xfrm>
            <a:off x="355768" y="923839"/>
            <a:ext cx="4177800" cy="198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 dirty="0">
                <a:solidFill>
                  <a:schemeClr val="dk1"/>
                </a:solidFill>
              </a:rPr>
              <a:t>Google Classroom - бесплатный сервис для учебных заведений и пользователей личных аккаунтов Google. В нем можно создавать курсы, а также назначать и проверять задания. </a:t>
            </a:r>
            <a:endParaRPr sz="1800" dirty="0"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6571" y="533075"/>
            <a:ext cx="3099500" cy="2324625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>
            <a:spLocks noGrp="1"/>
          </p:cNvSpPr>
          <p:nvPr>
            <p:ph type="body" idx="1"/>
          </p:nvPr>
        </p:nvSpPr>
        <p:spPr>
          <a:xfrm>
            <a:off x="4572000" y="3002275"/>
            <a:ext cx="4513800" cy="12612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dirty="0">
                <a:solidFill>
                  <a:schemeClr val="dk1"/>
                </a:solidFill>
              </a:rPr>
              <a:t>Экономит преподавателям время, упрощает организацию учебного процесса и коммуникацию с учащимися.</a:t>
            </a:r>
            <a:endParaRPr sz="1800" dirty="0"/>
          </a:p>
        </p:txBody>
      </p:sp>
      <p:sp>
        <p:nvSpPr>
          <p:cNvPr id="58" name="Google Shape;58;p13"/>
          <p:cNvSpPr txBox="1">
            <a:spLocks noGrp="1"/>
          </p:cNvSpPr>
          <p:nvPr>
            <p:ph type="body" idx="1"/>
          </p:nvPr>
        </p:nvSpPr>
        <p:spPr>
          <a:xfrm>
            <a:off x="561860" y="3310925"/>
            <a:ext cx="3303340" cy="126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dirty="0" smtClean="0">
                <a:solidFill>
                  <a:schemeClr val="dk1"/>
                </a:solidFill>
              </a:rPr>
              <a:t>Регистрация и начало работы: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dirty="0" smtClean="0">
                <a:solidFill>
                  <a:schemeClr val="dk1"/>
                </a:solidFill>
              </a:rPr>
              <a:t>для </a:t>
            </a:r>
            <a:r>
              <a:rPr lang="ru" sz="1800" dirty="0">
                <a:solidFill>
                  <a:schemeClr val="dk1"/>
                </a:solidFill>
              </a:rPr>
              <a:t>работы в Классе необходимы </a:t>
            </a:r>
            <a:r>
              <a:rPr lang="ru" sz="1800" u="sng" dirty="0">
                <a:solidFill>
                  <a:schemeClr val="dk1"/>
                </a:solidFill>
              </a:rPr>
              <a:t>аккаунт Google </a:t>
            </a:r>
            <a:r>
              <a:rPr lang="ru" sz="1800" dirty="0">
                <a:solidFill>
                  <a:schemeClr val="dk1"/>
                </a:solidFill>
              </a:rPr>
              <a:t>учителя и учеников.</a:t>
            </a: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28683664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Почему </a:t>
            </a:r>
            <a:r>
              <a:rPr lang="ru" sz="2400" b="1"/>
              <a:t>Google Classroom?</a:t>
            </a:r>
            <a:r>
              <a:rPr lang="ru"/>
              <a:t> </a:t>
            </a:r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chemeClr val="dk1"/>
                </a:solidFill>
              </a:rPr>
              <a:t>Google</a:t>
            </a:r>
            <a:r>
              <a:rPr lang="ru">
                <a:solidFill>
                  <a:schemeClr val="dk1"/>
                </a:solidFill>
              </a:rPr>
              <a:t> - это проверенные временем сервисы, которые объединены в рамках одного приложения.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chemeClr val="dk1"/>
                </a:solidFill>
              </a:rPr>
              <a:t>Интеграция с популярными сервисами.</a:t>
            </a:r>
            <a:r>
              <a:rPr lang="ru">
                <a:solidFill>
                  <a:schemeClr val="dk1"/>
                </a:solidFill>
              </a:rPr>
              <a:t> В Классе можно работать с Google Диском, Документами, Календарем, Формами и Gmail.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chemeClr val="dk1"/>
                </a:solidFill>
              </a:rPr>
              <a:t>Простая настройка.</a:t>
            </a:r>
            <a:r>
              <a:rPr lang="ru">
                <a:solidFill>
                  <a:schemeClr val="dk1"/>
                </a:solidFill>
              </a:rPr>
              <a:t> Преподаватели могут организовывать курсы, приглашать учащихся и других преподавателей, а также делиться информацией на странице “задания”: размещать задания, вопросы и материалы.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b="1">
                <a:solidFill>
                  <a:schemeClr val="dk1"/>
                </a:solidFill>
              </a:rPr>
              <a:t>Экономия времени. </a:t>
            </a:r>
            <a:r>
              <a:rPr lang="ru">
                <a:solidFill>
                  <a:schemeClr val="dk1"/>
                </a:solidFill>
              </a:rPr>
              <a:t>Планировать учебный процесс, создавать курсы, раздавать задания и общаться с учащимися - все это можно делать в одном сервисе.</a:t>
            </a:r>
            <a:endParaRPr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6867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2363875"/>
            <a:ext cx="8520600" cy="22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</a:rPr>
              <a:t>Аккаунт Google - это единая система входа и авторизации в сервисах, которые предполагает компания Google.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ru">
                <a:solidFill>
                  <a:srgbClr val="000000"/>
                </a:solidFill>
              </a:rPr>
              <a:t>Заведя аккаунт, преподаватель сможет использовать множество продуктов и возможностей, предоставляемых как в виде веб-сервисов, так и в виде приложений.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5175" y="304800"/>
            <a:ext cx="6707085" cy="2059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84730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Возможности Google Classroom</a:t>
            </a:r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ru">
                <a:solidFill>
                  <a:srgbClr val="000000"/>
                </a:solidFill>
              </a:rPr>
              <a:t>Удобное добавление учащихся. Учащиеся могут самостоятельно присоединиться к курсам с помощью кода.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ru">
                <a:solidFill>
                  <a:srgbClr val="000000"/>
                </a:solidFill>
              </a:rPr>
              <a:t>Совместная работа с материалами.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ru">
                <a:solidFill>
                  <a:srgbClr val="000000"/>
                </a:solidFill>
              </a:rPr>
              <a:t>Настройка заданий.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ru">
                <a:solidFill>
                  <a:srgbClr val="000000"/>
                </a:solidFill>
              </a:rPr>
              <a:t>Настройка оценок. На странице “Оценки” можно выбрать систему выставления оценок, создать категории оценок и посмотреть все выставленные оценки.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ru">
                <a:solidFill>
                  <a:srgbClr val="000000"/>
                </a:solidFill>
              </a:rPr>
              <a:t>Совместное преподавание. Есть возможность пригласить до 20 других преподавателей.</a:t>
            </a:r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1146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311700" y="183225"/>
            <a:ext cx="395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Публикация заданий</a:t>
            </a:r>
            <a:endParaRPr/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755925"/>
            <a:ext cx="3732016" cy="20967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597475" y="2754050"/>
            <a:ext cx="4082700" cy="209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 dirty="0">
                <a:solidFill>
                  <a:schemeClr val="tx1"/>
                </a:solidFill>
              </a:rPr>
              <a:t>Тесты в выбором ответа;</a:t>
            </a:r>
            <a:endParaRPr dirty="0">
              <a:solidFill>
                <a:schemeClr val="tx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 dirty="0">
                <a:solidFill>
                  <a:schemeClr val="tx1"/>
                </a:solidFill>
              </a:rPr>
              <a:t>Тесты со свободным ответом;</a:t>
            </a:r>
            <a:endParaRPr dirty="0">
              <a:solidFill>
                <a:schemeClr val="tx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 dirty="0">
                <a:solidFill>
                  <a:schemeClr val="tx1"/>
                </a:solidFill>
              </a:rPr>
              <a:t>Вопросы;</a:t>
            </a:r>
            <a:endParaRPr dirty="0">
              <a:solidFill>
                <a:schemeClr val="tx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 dirty="0">
                <a:solidFill>
                  <a:schemeClr val="tx1"/>
                </a:solidFill>
              </a:rPr>
              <a:t>Видеоролики;</a:t>
            </a:r>
            <a:endParaRPr dirty="0">
              <a:solidFill>
                <a:schemeClr val="tx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 dirty="0">
                <a:solidFill>
                  <a:schemeClr val="tx1"/>
                </a:solidFill>
              </a:rPr>
              <a:t>Презентации;</a:t>
            </a:r>
            <a:endParaRPr dirty="0">
              <a:solidFill>
                <a:schemeClr val="tx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 dirty="0">
                <a:solidFill>
                  <a:schemeClr val="tx1"/>
                </a:solidFill>
              </a:rPr>
              <a:t>Ссылки на тренажеры;</a:t>
            </a:r>
            <a:endParaRPr dirty="0">
              <a:solidFill>
                <a:schemeClr val="tx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 dirty="0">
                <a:solidFill>
                  <a:schemeClr val="tx1"/>
                </a:solidFill>
              </a:rPr>
              <a:t>Документы.</a:t>
            </a:r>
            <a:endParaRPr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82001" y="1939397"/>
            <a:ext cx="3954001" cy="94895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4882000" y="535825"/>
            <a:ext cx="395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Оценивание работ обучающихся</a:t>
            </a:r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body" idx="1"/>
          </p:nvPr>
        </p:nvSpPr>
        <p:spPr>
          <a:xfrm>
            <a:off x="4680175" y="3287450"/>
            <a:ext cx="4082700" cy="14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 dirty="0">
                <a:solidFill>
                  <a:schemeClr val="tx1"/>
                </a:solidFill>
              </a:rPr>
              <a:t>Автоматическая проверка заданий системой;</a:t>
            </a:r>
            <a:endParaRPr dirty="0">
              <a:solidFill>
                <a:schemeClr val="tx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 dirty="0">
                <a:solidFill>
                  <a:schemeClr val="tx1"/>
                </a:solidFill>
              </a:rPr>
              <a:t>При необходимости - проверка файлов преподавателем вручную.</a:t>
            </a:r>
            <a:endParaRPr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13147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5575" y="0"/>
            <a:ext cx="2808000" cy="755700"/>
          </a:xfrm>
        </p:spPr>
        <p:txBody>
          <a:bodyPr/>
          <a:lstStyle/>
          <a:p>
            <a:r>
              <a:rPr lang="ru-RU" dirty="0" smtClean="0"/>
              <a:t>Регистрация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1355" y="739606"/>
            <a:ext cx="4065223" cy="3179400"/>
          </a:xfrm>
        </p:spPr>
        <p:txBody>
          <a:bodyPr/>
          <a:lstStyle/>
          <a:p>
            <a:pPr algn="just"/>
            <a:r>
              <a:rPr lang="ru-RU" sz="2000" dirty="0" smtClean="0"/>
              <a:t>Учитель регистрируется на сайте и создает класс.</a:t>
            </a:r>
          </a:p>
          <a:p>
            <a:pPr algn="just"/>
            <a:r>
              <a:rPr lang="ru-RU" sz="2000" dirty="0" smtClean="0"/>
              <a:t>После создания класса учитель вносит фамилии и имена детей в виртуальный класс и система сама формирует пароли и логины, которые  учитель раздает ученикам. </a:t>
            </a:r>
          </a:p>
          <a:p>
            <a:pPr algn="just"/>
            <a:r>
              <a:rPr lang="ru-RU" sz="2000" dirty="0" smtClean="0"/>
              <a:t>Ученики входят на сайт под своим логином.</a:t>
            </a:r>
            <a:endParaRPr lang="ru-RU" sz="2000" dirty="0"/>
          </a:p>
        </p:txBody>
      </p:sp>
      <p:pic>
        <p:nvPicPr>
          <p:cNvPr id="4" name="Google Shape;56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38948" y="1208121"/>
            <a:ext cx="4284381" cy="2868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997500" y="174600"/>
            <a:ext cx="70032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Методика работы с Учи.ру в дистанционном обучении</a:t>
            </a:r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>
            <a:off x="311700" y="932400"/>
            <a:ext cx="8235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-RU" sz="1800" dirty="0" smtClean="0"/>
              <a:t>После регистрации и создания класса учитель имеет возможность работать с обучающимися в дистанционном режиме;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 sz="1800" dirty="0"/>
              <a:t>Абсолютно бесплатный доступ ко всем заданиям и статистике для школ и учителей;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 sz="1800" dirty="0"/>
              <a:t>Ученикам предоставляется бесплатный доступ на время уроков;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 sz="1800" dirty="0"/>
              <a:t>После 16:00 доступно 20 заданий бесплатно, для неограниченного доступа родители могут оформить подписку.</a:t>
            </a:r>
            <a:endParaRPr sz="1800" dirty="0"/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6700" y="3441200"/>
            <a:ext cx="6846399" cy="137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body" idx="1"/>
          </p:nvPr>
        </p:nvSpPr>
        <p:spPr>
          <a:xfrm>
            <a:off x="318334" y="1211304"/>
            <a:ext cx="3492000" cy="338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600" dirty="0">
                <a:solidFill>
                  <a:schemeClr val="bg2"/>
                </a:solidFill>
              </a:rPr>
              <a:t>«Виртуальный класс» на “Учи.ру” </a:t>
            </a:r>
            <a:r>
              <a:rPr lang="ru" sz="1600" dirty="0" smtClean="0">
                <a:solidFill>
                  <a:schemeClr val="bg2"/>
                </a:solidFill>
              </a:rPr>
              <a:t>—бесплатный </a:t>
            </a:r>
            <a:r>
              <a:rPr lang="ru" sz="1600" dirty="0">
                <a:solidFill>
                  <a:schemeClr val="bg2"/>
                </a:solidFill>
              </a:rPr>
              <a:t>сервис онлайн уроков с удобными функциями. </a:t>
            </a:r>
            <a:endParaRPr sz="1600" dirty="0">
              <a:solidFill>
                <a:schemeClr val="bg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dirty="0">
              <a:solidFill>
                <a:schemeClr val="bg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1600" dirty="0">
                <a:solidFill>
                  <a:schemeClr val="bg2"/>
                </a:solidFill>
              </a:rPr>
              <a:t>Учитель может демонстрировать ученикам документы, презентации, электронные учебники и использовать виртуальный маркер и указку. </a:t>
            </a:r>
            <a:endParaRPr lang="ru" sz="1600" dirty="0" smtClean="0">
              <a:solidFill>
                <a:schemeClr val="bg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1600" dirty="0" smtClean="0">
                <a:solidFill>
                  <a:schemeClr val="bg2"/>
                </a:solidFill>
              </a:rPr>
              <a:t>Понадобится </a:t>
            </a:r>
            <a:r>
              <a:rPr lang="ru" sz="1600" dirty="0">
                <a:solidFill>
                  <a:schemeClr val="bg2"/>
                </a:solidFill>
              </a:rPr>
              <a:t>ноутбук с камерой, микрофоном и выходом в интернет.</a:t>
            </a:r>
            <a:endParaRPr sz="1600" dirty="0">
              <a:solidFill>
                <a:schemeClr val="bg2"/>
              </a:solidFill>
            </a:endParaRPr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31325" y="313332"/>
            <a:ext cx="4637806" cy="288156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 txBox="1"/>
          <p:nvPr/>
        </p:nvSpPr>
        <p:spPr>
          <a:xfrm>
            <a:off x="4073039" y="3140179"/>
            <a:ext cx="4531135" cy="1597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190500" lvl="0" indent="-342900" algn="ctr" rtl="0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ru" sz="1600" dirty="0" smtClean="0">
                <a:solidFill>
                  <a:schemeClr val="bg2"/>
                </a:solidFill>
                <a:latin typeface="+mn-lt"/>
              </a:rPr>
              <a:t>Виртуальный класс – это :</a:t>
            </a:r>
          </a:p>
          <a:p>
            <a:pPr marL="457200" marR="190500" lvl="0" indent="-342900" algn="l" rtl="0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ru" sz="1600" dirty="0" smtClean="0">
                <a:solidFill>
                  <a:schemeClr val="bg2"/>
                </a:solidFill>
                <a:latin typeface="+mn-lt"/>
              </a:rPr>
              <a:t>Видеосвязь </a:t>
            </a:r>
            <a:r>
              <a:rPr lang="ru" sz="1600" dirty="0">
                <a:solidFill>
                  <a:schemeClr val="bg2"/>
                </a:solidFill>
                <a:latin typeface="+mn-lt"/>
              </a:rPr>
              <a:t>с учениками;</a:t>
            </a:r>
            <a:endParaRPr sz="1600" dirty="0">
              <a:solidFill>
                <a:schemeClr val="bg2"/>
              </a:solidFill>
              <a:latin typeface="+mn-lt"/>
            </a:endParaRPr>
          </a:p>
          <a:p>
            <a:pPr marL="457200" marR="1905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ru" sz="1600" dirty="0">
                <a:solidFill>
                  <a:schemeClr val="bg2"/>
                </a:solidFill>
                <a:latin typeface="+mn-lt"/>
              </a:rPr>
              <a:t> Доска и инструменты для рисования;</a:t>
            </a:r>
            <a:endParaRPr sz="1600" dirty="0">
              <a:solidFill>
                <a:schemeClr val="bg2"/>
              </a:solidFill>
              <a:latin typeface="+mn-lt"/>
            </a:endParaRPr>
          </a:p>
          <a:p>
            <a:pPr marL="457200" marR="1905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ru" sz="1600" dirty="0">
                <a:solidFill>
                  <a:schemeClr val="bg2"/>
                </a:solidFill>
                <a:latin typeface="+mn-lt"/>
              </a:rPr>
              <a:t>Демонстрация материалов в PDF;</a:t>
            </a:r>
            <a:endParaRPr sz="1600" dirty="0">
              <a:solidFill>
                <a:schemeClr val="bg2"/>
              </a:solidFill>
              <a:latin typeface="+mn-lt"/>
            </a:endParaRPr>
          </a:p>
          <a:p>
            <a:pPr marL="457200" marR="1905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ru" sz="1600" dirty="0">
                <a:solidFill>
                  <a:schemeClr val="bg2"/>
                </a:solidFill>
                <a:latin typeface="+mn-lt"/>
              </a:rPr>
              <a:t>Общение с классом в чате.</a:t>
            </a:r>
            <a:endParaRPr sz="1600" dirty="0">
              <a:solidFill>
                <a:schemeClr val="bg2"/>
              </a:solidFill>
              <a:latin typeface="+mn-lt"/>
            </a:endParaRPr>
          </a:p>
        </p:txBody>
      </p:sp>
      <p:pic>
        <p:nvPicPr>
          <p:cNvPr id="74" name="Google Shape;74;p15"/>
          <p:cNvPicPr preferRelativeResize="0"/>
          <p:nvPr/>
        </p:nvPicPr>
        <p:blipFill rotWithShape="1">
          <a:blip r:embed="rId4">
            <a:alphaModFix/>
          </a:blip>
          <a:srcRect l="24836" t="34819" r="49640"/>
          <a:stretch/>
        </p:blipFill>
        <p:spPr>
          <a:xfrm>
            <a:off x="296300" y="209501"/>
            <a:ext cx="2061310" cy="9142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300" y="445021"/>
            <a:ext cx="4571999" cy="222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 rotWithShape="1">
          <a:blip r:embed="rId4">
            <a:alphaModFix/>
          </a:blip>
          <a:srcRect l="49470" t="38852" r="25631"/>
          <a:stretch/>
        </p:blipFill>
        <p:spPr>
          <a:xfrm>
            <a:off x="6206075" y="706825"/>
            <a:ext cx="1986576" cy="98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27525" y="1923375"/>
            <a:ext cx="5569775" cy="278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3000" y="3156925"/>
            <a:ext cx="1372176" cy="1372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337" y="748989"/>
            <a:ext cx="4039075" cy="2266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7"/>
          <p:cNvPicPr preferRelativeResize="0"/>
          <p:nvPr/>
        </p:nvPicPr>
        <p:blipFill rotWithShape="1">
          <a:blip r:embed="rId4">
            <a:alphaModFix/>
          </a:blip>
          <a:srcRect b="21844"/>
          <a:stretch/>
        </p:blipFill>
        <p:spPr>
          <a:xfrm>
            <a:off x="4632046" y="2221968"/>
            <a:ext cx="4130650" cy="278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8398" y="3386350"/>
            <a:ext cx="2045101" cy="129517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7"/>
          <p:cNvSpPr txBox="1"/>
          <p:nvPr/>
        </p:nvSpPr>
        <p:spPr>
          <a:xfrm>
            <a:off x="1729648" y="3605688"/>
            <a:ext cx="1781502" cy="8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dirty="0">
                <a:solidFill>
                  <a:schemeClr val="bg2"/>
                </a:solidFill>
              </a:rPr>
              <a:t>Чат класса, позволяющий организовать обратную связь</a:t>
            </a:r>
            <a:endParaRPr sz="1600" dirty="0">
              <a:solidFill>
                <a:schemeClr val="bg2"/>
              </a:solidFill>
            </a:endParaRPr>
          </a:p>
        </p:txBody>
      </p:sp>
      <p:pic>
        <p:nvPicPr>
          <p:cNvPr id="91" name="Google Shape;91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78486" y="404185"/>
            <a:ext cx="1410674" cy="1410674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7"/>
          <p:cNvSpPr txBox="1"/>
          <p:nvPr/>
        </p:nvSpPr>
        <p:spPr>
          <a:xfrm>
            <a:off x="600495" y="266144"/>
            <a:ext cx="3046088" cy="41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dirty="0"/>
              <a:t>Дополнительные </a:t>
            </a:r>
            <a:r>
              <a:rPr lang="ru" sz="1800" b="1" dirty="0" smtClean="0"/>
              <a:t>опции:</a:t>
            </a:r>
            <a:endParaRPr sz="18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32638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26"/>
          <p:cNvGrpSpPr/>
          <p:nvPr/>
        </p:nvGrpSpPr>
        <p:grpSpPr>
          <a:xfrm>
            <a:off x="6104542" y="3800711"/>
            <a:ext cx="2428598" cy="525253"/>
            <a:chOff x="7414450" y="5198725"/>
            <a:chExt cx="2839801" cy="771977"/>
          </a:xfrm>
        </p:grpSpPr>
        <p:sp>
          <p:nvSpPr>
            <p:cNvPr id="104" name="Google Shape;104;p26"/>
            <p:cNvSpPr txBox="1"/>
            <p:nvPr/>
          </p:nvSpPr>
          <p:spPr>
            <a:xfrm>
              <a:off x="7414451" y="5600802"/>
              <a:ext cx="2839800" cy="36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850" tIns="72850" rIns="72850" bIns="7285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ru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Exo 2"/>
                  <a:ea typeface="Exo 2"/>
                  <a:cs typeface="Exo 2"/>
                  <a:sym typeface="Exo 2"/>
                </a:rPr>
                <a:t>РОДИТЕЛЯМ</a:t>
              </a:r>
              <a:endParaRPr kumimoji="0" sz="800" b="1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Exo 2"/>
                <a:ea typeface="Exo 2"/>
                <a:cs typeface="Exo 2"/>
                <a:sym typeface="Exo 2"/>
              </a:endParaRPr>
            </a:p>
          </p:txBody>
        </p:sp>
        <p:sp>
          <p:nvSpPr>
            <p:cNvPr id="105" name="Google Shape;105;p26"/>
            <p:cNvSpPr txBox="1"/>
            <p:nvPr/>
          </p:nvSpPr>
          <p:spPr>
            <a:xfrm>
              <a:off x="7414450" y="5198725"/>
              <a:ext cx="2839800" cy="36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850" tIns="72850" rIns="72850" bIns="7285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ru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Exo 2"/>
                  <a:ea typeface="Exo 2"/>
                  <a:cs typeface="Exo 2"/>
                  <a:sym typeface="Exo 2"/>
                </a:rPr>
                <a:t>ПОДДЕРЖКА</a:t>
              </a:r>
              <a:endParaRPr kumimoji="0" sz="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xo 2"/>
                <a:ea typeface="Exo 2"/>
                <a:cs typeface="Exo 2"/>
                <a:sym typeface="Exo 2"/>
              </a:endParaRPr>
            </a:p>
          </p:txBody>
        </p:sp>
      </p:grpSp>
      <p:grpSp>
        <p:nvGrpSpPr>
          <p:cNvPr id="106" name="Google Shape;106;p26"/>
          <p:cNvGrpSpPr/>
          <p:nvPr/>
        </p:nvGrpSpPr>
        <p:grpSpPr>
          <a:xfrm>
            <a:off x="5913236" y="1949693"/>
            <a:ext cx="2428597" cy="525252"/>
            <a:chOff x="7414450" y="5198725"/>
            <a:chExt cx="2839800" cy="771975"/>
          </a:xfrm>
        </p:grpSpPr>
        <p:sp>
          <p:nvSpPr>
            <p:cNvPr id="107" name="Google Shape;107;p26"/>
            <p:cNvSpPr txBox="1"/>
            <p:nvPr/>
          </p:nvSpPr>
          <p:spPr>
            <a:xfrm>
              <a:off x="7414450" y="5600800"/>
              <a:ext cx="2839800" cy="36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850" tIns="72850" rIns="72850" bIns="7285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ru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Exo 2"/>
                  <a:ea typeface="Exo 2"/>
                  <a:cs typeface="Exo 2"/>
                  <a:sym typeface="Exo 2"/>
                </a:rPr>
                <a:t>УЧИТЕЛЯМ</a:t>
              </a:r>
              <a:endParaRPr kumimoji="0" sz="800" b="1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Exo 2"/>
                <a:ea typeface="Exo 2"/>
                <a:cs typeface="Exo 2"/>
                <a:sym typeface="Exo 2"/>
              </a:endParaRPr>
            </a:p>
          </p:txBody>
        </p:sp>
        <p:sp>
          <p:nvSpPr>
            <p:cNvPr id="108" name="Google Shape;108;p26"/>
            <p:cNvSpPr txBox="1"/>
            <p:nvPr/>
          </p:nvSpPr>
          <p:spPr>
            <a:xfrm>
              <a:off x="7414450" y="5198725"/>
              <a:ext cx="2839800" cy="36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850" tIns="72850" rIns="72850" bIns="7285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ru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Exo 2"/>
                  <a:ea typeface="Exo 2"/>
                  <a:cs typeface="Exo 2"/>
                  <a:sym typeface="Exo 2"/>
                </a:rPr>
                <a:t>ПОДДЕРЖКА</a:t>
              </a:r>
              <a:endParaRPr kumimoji="0" sz="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xo 2"/>
                <a:ea typeface="Exo 2"/>
                <a:cs typeface="Exo 2"/>
                <a:sym typeface="Exo 2"/>
              </a:endParaRPr>
            </a:p>
          </p:txBody>
        </p:sp>
      </p:grpSp>
      <p:grpSp>
        <p:nvGrpSpPr>
          <p:cNvPr id="109" name="Google Shape;109;p26"/>
          <p:cNvGrpSpPr/>
          <p:nvPr/>
        </p:nvGrpSpPr>
        <p:grpSpPr>
          <a:xfrm>
            <a:off x="6601625" y="2842441"/>
            <a:ext cx="2274361" cy="525252"/>
            <a:chOff x="7414450" y="5198725"/>
            <a:chExt cx="2839800" cy="771975"/>
          </a:xfrm>
        </p:grpSpPr>
        <p:sp>
          <p:nvSpPr>
            <p:cNvPr id="110" name="Google Shape;110;p26"/>
            <p:cNvSpPr txBox="1"/>
            <p:nvPr/>
          </p:nvSpPr>
          <p:spPr>
            <a:xfrm>
              <a:off x="7414450" y="5600800"/>
              <a:ext cx="2839800" cy="36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850" tIns="72850" rIns="72850" bIns="7285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ru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Exo 2"/>
                  <a:ea typeface="Exo 2"/>
                  <a:cs typeface="Exo 2"/>
                  <a:sym typeface="Exo 2"/>
                </a:rPr>
                <a:t>УЧЕНИКАМ</a:t>
              </a:r>
              <a:endParaRPr kumimoji="0" sz="800" b="1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Exo 2"/>
                <a:ea typeface="Exo 2"/>
                <a:cs typeface="Exo 2"/>
                <a:sym typeface="Exo 2"/>
              </a:endParaRPr>
            </a:p>
          </p:txBody>
        </p:sp>
        <p:sp>
          <p:nvSpPr>
            <p:cNvPr id="111" name="Google Shape;111;p26"/>
            <p:cNvSpPr txBox="1"/>
            <p:nvPr/>
          </p:nvSpPr>
          <p:spPr>
            <a:xfrm>
              <a:off x="7414450" y="5198725"/>
              <a:ext cx="2839800" cy="36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850" tIns="72850" rIns="72850" bIns="7285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ru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Exo 2"/>
                  <a:ea typeface="Exo 2"/>
                  <a:cs typeface="Exo 2"/>
                  <a:sym typeface="Exo 2"/>
                </a:rPr>
                <a:t>ПОМОЩЬ</a:t>
              </a:r>
              <a:endParaRPr kumimoji="0" sz="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xo 2"/>
                <a:ea typeface="Exo 2"/>
                <a:cs typeface="Exo 2"/>
                <a:sym typeface="Exo 2"/>
              </a:endParaRPr>
            </a:p>
          </p:txBody>
        </p:sp>
      </p:grpSp>
      <p:sp>
        <p:nvSpPr>
          <p:cNvPr id="112" name="Google Shape;112;p26"/>
          <p:cNvSpPr/>
          <p:nvPr/>
        </p:nvSpPr>
        <p:spPr>
          <a:xfrm flipH="1">
            <a:off x="3465736" y="865472"/>
            <a:ext cx="7500" cy="843600"/>
          </a:xfrm>
          <a:prstGeom prst="rect">
            <a:avLst/>
          </a:prstGeom>
          <a:solidFill>
            <a:srgbClr val="00D597"/>
          </a:solidFill>
          <a:ln>
            <a:noFill/>
          </a:ln>
        </p:spPr>
        <p:txBody>
          <a:bodyPr spcFirstLastPara="1" wrap="square" lIns="72850" tIns="72850" rIns="72850" bIns="7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r>
              <a:rPr kumimoji="0" lang="ru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3" name="Google Shape;113;p26"/>
          <p:cNvSpPr/>
          <p:nvPr/>
        </p:nvSpPr>
        <p:spPr>
          <a:xfrm flipH="1">
            <a:off x="5948903" y="3762909"/>
            <a:ext cx="7500" cy="843600"/>
          </a:xfrm>
          <a:prstGeom prst="rect">
            <a:avLst/>
          </a:prstGeom>
          <a:solidFill>
            <a:srgbClr val="00D597"/>
          </a:solidFill>
          <a:ln>
            <a:noFill/>
          </a:ln>
        </p:spPr>
        <p:txBody>
          <a:bodyPr spcFirstLastPara="1" wrap="square" lIns="72850" tIns="72850" rIns="72850" bIns="7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5" name="Google Shape;115;p26"/>
          <p:cNvSpPr txBox="1"/>
          <p:nvPr/>
        </p:nvSpPr>
        <p:spPr>
          <a:xfrm>
            <a:off x="6351602" y="942196"/>
            <a:ext cx="2343669" cy="420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850" tIns="72850" rIns="72850" bIns="7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" sz="3600" b="1" i="0" u="sng" strike="noStrike" kern="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Exo 2 Regular"/>
                <a:ea typeface="Exo 2 Regular"/>
                <a:cs typeface="Exo 2 Regular"/>
                <a:sym typeface="Exo 2 Regular"/>
              </a:rPr>
              <a:t>ЯКласс</a:t>
            </a:r>
            <a:endParaRPr kumimoji="0" sz="3600" b="1" i="0" u="sng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Exo 2 Regular"/>
              <a:ea typeface="Exo 2 Regular"/>
              <a:cs typeface="Exo 2 Regular"/>
              <a:sym typeface="Exo 2 Regular"/>
            </a:endParaRPr>
          </a:p>
        </p:txBody>
      </p:sp>
      <p:pic>
        <p:nvPicPr>
          <p:cNvPr id="19" name="Рисунок 18" descr="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639" y="549665"/>
            <a:ext cx="5456799" cy="280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495394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1016</Words>
  <Application>Microsoft Office PowerPoint</Application>
  <PresentationFormat>Экран (16:9)</PresentationFormat>
  <Paragraphs>133</Paragraphs>
  <Slides>29</Slides>
  <Notes>23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29</vt:i4>
      </vt:variant>
    </vt:vector>
  </HeadingPairs>
  <TitlesOfParts>
    <vt:vector size="39" baseType="lpstr">
      <vt:lpstr>Arial</vt:lpstr>
      <vt:lpstr>Exo 2</vt:lpstr>
      <vt:lpstr>Exo 2 Regular</vt:lpstr>
      <vt:lpstr>Georgia</vt:lpstr>
      <vt:lpstr>Helvetica Neue</vt:lpstr>
      <vt:lpstr>Helvetica Neue Light</vt:lpstr>
      <vt:lpstr>Simple Light</vt:lpstr>
      <vt:lpstr>1_Simple Light</vt:lpstr>
      <vt:lpstr>2_Simple Light</vt:lpstr>
      <vt:lpstr>White</vt:lpstr>
      <vt:lpstr>Инструменты для удаленного проведения уроков</vt:lpstr>
      <vt:lpstr>Образовательная платформа Учи.ру</vt:lpstr>
      <vt:lpstr>Регистрация</vt:lpstr>
      <vt:lpstr>Методика работы с Учи.ру в дистанционном обучении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CORE - интерактивный конструктор урока</vt:lpstr>
      <vt:lpstr>Преподаватель имеет возможность: </vt:lpstr>
      <vt:lpstr>После создания своего аккаунта учитель получает доступ к созданию интерактивного урока. </vt:lpstr>
      <vt:lpstr>Можно воспользоваться шаблонами или начать конструирование урока с нуля. Инструменты урока находятся в левой части панели. </vt:lpstr>
      <vt:lpstr>Можно вставить текст, изображение, видео, прикрепить документ, ввести  тест или организовать опрос. Имеется несколько типов контрольных заданий: - множественный выбор; - выбор нескольких правильных ответов; - открытый вопрос. Данный инструмент позволяет ввести задание с открытым ответом. Например, ученик может написать эссе, прикрепить изображение; - инструмент «Классификация» позволяет составить задание, благодаря которому ученик должен развести ряд подчинённых понятий по категориям; - вопрос с автопроверкой. Можно предложить задание, где ученик должен выбрать один или несколько версий развёрнутых ответов; - Заполни пробелы. Можно создать интерактивный диктант, где ученик должен вставить пропущенные слова или буквы.</vt:lpstr>
      <vt:lpstr>Создав интерактивный рабочий лист, учитель может отправить его ученикам. Получив ссылку, ученики могут начать работу над заданиями учителя. </vt:lpstr>
      <vt:lpstr>Для работы учащимся не обязательно создавать свой аккаунт. Достаточно выбрать вариант Без регистрации. В таком случае ученикам необходимо вписать имя и фамилию. Учитель получает оперативную статистику о работе учеников.  Имеется возможность посмотреть результаты как по всему классу, так и по каждому ученику в отдельности.  </vt:lpstr>
      <vt:lpstr>Google Classroom</vt:lpstr>
      <vt:lpstr>Почему Google Classroom? </vt:lpstr>
      <vt:lpstr>Презентация PowerPoint</vt:lpstr>
      <vt:lpstr>Возможности Google Classroom</vt:lpstr>
      <vt:lpstr>Публикация заданий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Образовательная платформа Учи.ру</dc:title>
  <dc:creator>Тюряева А.С.</dc:creator>
  <cp:lastModifiedBy>Тюряева А.С.</cp:lastModifiedBy>
  <cp:revision>12</cp:revision>
  <dcterms:modified xsi:type="dcterms:W3CDTF">2020-03-25T16:11:25Z</dcterms:modified>
</cp:coreProperties>
</file>