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71" r:id="rId11"/>
    <p:sldId id="267" r:id="rId12"/>
    <p:sldId id="268" r:id="rId13"/>
    <p:sldId id="269" r:id="rId14"/>
    <p:sldId id="263" r:id="rId15"/>
    <p:sldId id="270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arianna.gornai.ru/regim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dybuild.ru/img/pitanie-v-shkolah-gde-vzjat-dengi-969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allforchildren.ru/pictures/showimg/school21/school2114jpg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forchildren.ru/pictures/showimg/school21/school2170jpg.htm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allforchildren.ru/pictures/showimg/school21/school2169jpg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etsad-kitty.ru/uploads/posts/2009-11/1259394437_005_rrrisr-srrrr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images01.olx.ru/ui/3/81/20/54998120_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d.ru/userfiles/gallery/38/b_387657dc40217f9bf8a2a5c29528dcd8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detsad-kitty.ru/uploads/posts/2010-04/1272395128_rrrr.jpg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amita-bg.com/wp-content/uploads/children-washing-hand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segodnya.ua/img/ui/_01b3d46f560027ad9adef929cba144d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etsad-kitty.ru/uploads/posts/2009-11/1259394519_008_rrrisr-srrrr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rebyonok.ru/images/sleep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llday.ru/uploads/posts/1191268972_c410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8/546/48546996_pitani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etsad-kitty.ru/uploads/posts/2009-11/1259394453_001_rrrisr-srrrrs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etsad-kitty.ru/uploads/posts/2009-11/1259394438_002_rrrisr-srrrrs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etsad-kitty.ru/uploads/posts/2009-11/1259394455_003_rrrisr-srrrrs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etsad-kitty.ru/uploads/posts/2009-11/1259394485_004_rrrisr-srrrrs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id.ru/forum/uploads/member/002/117/post-15-124268487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etsad-kitty.ru/uploads/posts/2009-11/1259394452_007_rrrisr-srrrr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mdou41.edu.yar.ru/images/ucheniki_w450_h468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764704"/>
            <a:ext cx="35589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Режим дня 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102" name="Picture 6" descr="Картинка 10 из 81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204864"/>
            <a:ext cx="26765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1960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Автор презентации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 психолог Сапронова С.Э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МБОУ СОШ№63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540bbb08e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356992"/>
            <a:ext cx="3244850" cy="3244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116632"/>
            <a:ext cx="117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Обед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Картинка 12 из 56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476672"/>
            <a:ext cx="2448272" cy="1837352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27584" y="620688"/>
            <a:ext cx="19175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-Повар, повар,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Где обед?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- у меня обеда нет!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Был обед, да от него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Не осталось ничего!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Помню, было на обед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сто одиннадцать котлет,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Сто одиннадцать пирожных -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 И компота три ведра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Было сварено с утра.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В том котле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была картошка,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А в другом -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Была окрошка,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А в кастрюле был творог.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Я попробовал немножко,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А потом-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Ещё немножко,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А потом -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Ещё чуток,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А потом -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Ещё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чуточек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А потом -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Ещё кусочек,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А потом -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Ещё отведал,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После сел да пообедал,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Поглядел - обеда нет!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Сам не знаю, где обед!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</a:b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Полдник съели, погуляли,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Поработали опять: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Из портфеля мы достали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Свой учебник и тетрадь.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4578" name="Picture 2" descr="http://www.allforchildren.ru/pictures/school21_s/school2114.jpg">
            <a:hlinkClick r:id="rId2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692696"/>
            <a:ext cx="1800200" cy="1548173"/>
          </a:xfrm>
          <a:prstGeom prst="rect">
            <a:avLst/>
          </a:prstGeom>
          <a:noFill/>
        </p:spPr>
      </p:pic>
      <p:pic>
        <p:nvPicPr>
          <p:cNvPr id="24580" name="Picture 4" descr="http://www.allforchildren.ru/pictures/school21_s/school2169.jpg">
            <a:hlinkClick r:id="rId4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4221088"/>
            <a:ext cx="2679414" cy="1696964"/>
          </a:xfrm>
          <a:prstGeom prst="rect">
            <a:avLst/>
          </a:prstGeom>
          <a:noFill/>
        </p:spPr>
      </p:pic>
      <p:pic>
        <p:nvPicPr>
          <p:cNvPr id="24582" name="Picture 6" descr="http://www.allforchildren.ru/pictures/school21_s/school2170.jpg">
            <a:hlinkClick r:id="rId6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3968" y="3140968"/>
            <a:ext cx="1655349" cy="1578099"/>
          </a:xfrm>
          <a:prstGeom prst="rect">
            <a:avLst/>
          </a:prstGeom>
          <a:noFill/>
        </p:spPr>
      </p:pic>
      <p:pic>
        <p:nvPicPr>
          <p:cNvPr id="7" name="Picture 4" descr="http://im4-tub.yandex.net/i?id=37694349-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225" y="4221088"/>
            <a:ext cx="1810108" cy="158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836712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В магазин мы сходим сами,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пол в квартире подметём.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Чтобы легче было маме,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latin typeface="Monotype Corsiva" pitchFamily="66" charset="0"/>
              </a:rPr>
              <a:t>Мы поможем  ей во всём.  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5606" name="Picture 6" descr="Режим  дн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5" y="2780928"/>
            <a:ext cx="4554105" cy="3301728"/>
          </a:xfrm>
          <a:prstGeom prst="rect">
            <a:avLst/>
          </a:prstGeom>
          <a:noFill/>
        </p:spPr>
      </p:pic>
      <p:pic>
        <p:nvPicPr>
          <p:cNvPr id="25610" name="Picture 10" descr="Картинка 5 из 186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3501008"/>
            <a:ext cx="2945904" cy="2945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62880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b="1" dirty="0" smtClean="0">
                <a:latin typeface="Monotype Corsiva" pitchFamily="66" charset="0"/>
              </a:rPr>
              <a:t>Ужин вкусный мы съедим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b="1" dirty="0" smtClean="0">
                <a:latin typeface="Monotype Corsiva" pitchFamily="66" charset="0"/>
              </a:rPr>
              <a:t>Телевизор поглядим,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b="1" dirty="0" smtClean="0">
                <a:latin typeface="Monotype Corsiva" pitchFamily="66" charset="0"/>
              </a:rPr>
              <a:t>Или в игры поиграем,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b="1" dirty="0" smtClean="0">
                <a:latin typeface="Monotype Corsiva" pitchFamily="66" charset="0"/>
              </a:rPr>
              <a:t>Или книжку почитаем.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7650" name="Picture 2" descr="http://im3-tub.yandex.net/i?id=117103446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76672"/>
            <a:ext cx="2232248" cy="221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Картинка 2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4005064"/>
            <a:ext cx="3096344" cy="206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Картинка 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208" y="2636912"/>
            <a:ext cx="2088232" cy="208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332656"/>
            <a:ext cx="1426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Ужин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Перед тем, как спать ложиться,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Полагается умыться.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Щетку пастой мы намажем,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Молодцы, нам мама скажет!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1506" name="Picture 2" descr="Картинка 28 из 19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645024"/>
            <a:ext cx="4286250" cy="284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Картинка 12 из 163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764704"/>
            <a:ext cx="3424305" cy="226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жим  дн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700808"/>
            <a:ext cx="2560045" cy="353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Картинка 5 из 576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548680"/>
            <a:ext cx="3161928" cy="316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Чай попить и спать - в кровать,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Завтра рано мне вставать!</a:t>
            </a:r>
            <a:endParaRPr lang="ru-RU" dirty="0">
              <a:latin typeface="Times New Roman Cy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21.00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13285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Как найти ко сну дорогу?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Где найти его берлогу?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Может кубикам известно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Это сказочное место?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Кот </a:t>
            </a:r>
            <a:r>
              <a:rPr lang="ru-RU" sz="1600" b="1" dirty="0" err="1" smtClean="0">
                <a:latin typeface="Monotype Corsiva" pitchFamily="66" charset="0"/>
              </a:rPr>
              <a:t>мурлыкает</a:t>
            </a:r>
            <a:r>
              <a:rPr lang="ru-RU" sz="1600" b="1" dirty="0" smtClean="0">
                <a:latin typeface="Monotype Corsiva" pitchFamily="66" charset="0"/>
              </a:rPr>
              <a:t> в усы,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Мама смотрит на часы.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Где же прячется она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Эта сонная страна?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Может быть в стране зеркальной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Сон живёт, покрытый тайной.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Как чужие стали лапы,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Не хотят они идти.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Может быть спросить у папы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Где пропавший сон найти?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Тише... Кажется подушка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Что-то шепчет мне на ушко.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Мишка! Здесь твой сон живёт!</a:t>
            </a:r>
            <a:br>
              <a:rPr lang="ru-RU" sz="1600" b="1" dirty="0" smtClean="0">
                <a:latin typeface="Monotype Corsiva" pitchFamily="66" charset="0"/>
              </a:rPr>
            </a:br>
            <a:r>
              <a:rPr lang="ru-RU" sz="1600" b="1" dirty="0" smtClean="0">
                <a:latin typeface="Monotype Corsiva" pitchFamily="66" charset="0"/>
              </a:rPr>
              <a:t>Он сейчас к тебе придёт. </a:t>
            </a:r>
            <a:endParaRPr lang="ru-RU" sz="16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88640"/>
            <a:ext cx="97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Сон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http://forum.forum.forum.forum.detsad-kitty.ru/lessons/rgame/119-rasporyadok-dnya-pamyatka-malyshu-stixi-kartinki.html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http://images.yandex.ru/yandsearch?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1512" y="4221088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Режим дня </a:t>
            </a:r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— это заранее точно установленный, размеренный образ жизни.</a:t>
            </a:r>
            <a:endParaRPr lang="ru-RU" sz="2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Картинка 1 из 81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348880"/>
            <a:ext cx="3829050" cy="3810000"/>
          </a:xfrm>
          <a:prstGeom prst="rect">
            <a:avLst/>
          </a:prstGeom>
          <a:noFill/>
        </p:spPr>
      </p:pic>
      <p:pic>
        <p:nvPicPr>
          <p:cNvPr id="2052" name="Picture 4" descr="Картинка 3 из 81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332656"/>
            <a:ext cx="3672408" cy="332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6531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Раз, два, три четыре пять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Мне уже пора вставать!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Мне уже пора вставать,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И кроватку заправлять.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Monotype Corsiva" pitchFamily="66" charset="0"/>
              </a:rPr>
              <a:t>Утром зазвонил будильник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Monotype Corsiva" pitchFamily="66" charset="0"/>
              </a:rPr>
              <a:t>Мне будильник ни к чему,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Monotype Corsiva" pitchFamily="66" charset="0"/>
              </a:rPr>
              <a:t>Потому, что без звоночка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Monotype Corsiva" pitchFamily="66" charset="0"/>
              </a:rPr>
              <a:t>Встать так рано я могу!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6" name="Picture 2" descr="Режим  дн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908720"/>
            <a:ext cx="4638308" cy="336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5856" y="188640"/>
            <a:ext cx="179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Подъём 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88640"/>
            <a:ext cx="2064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Зарядка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Режим  дн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340768"/>
            <a:ext cx="2952328" cy="407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396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Раз, два, три, четыре, пять,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Время ножкам побежать,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Спинке бодро разогнуться,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Ручкам кверху потянуться.</a:t>
            </a:r>
          </a:p>
          <a:p>
            <a:r>
              <a:rPr lang="ru-RU" sz="2000" b="1" dirty="0" smtClean="0">
                <a:latin typeface="Monotype Corsiva" pitchFamily="66" charset="0"/>
              </a:rPr>
              <a:t>Десять раз присесть и встать,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Чтобы расхотелось спать.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Десять раз вперед нагнуться,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Десять раз назад прогнуться.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Нет нужней зарядки дела,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Чтоб окрепли мышцы тела.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Упражнений нет важней,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Чтобы стал малыш сильней. 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32"/>
            <a:ext cx="305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Водные процедуры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Режим  дн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1602" y="548680"/>
            <a:ext cx="3089143" cy="426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278092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Волшебная водичка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 розовое личико,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Ручеек из сказки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 носик и на глазки,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Брызги из кадушки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 щечки и на ушки,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Дождичек из лейки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 лобик и на шейку.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Ливень с теплой тучки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 маленькие ручки.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Вот какой чистюля! Целуй меня, мамуля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620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Зайчики и белочки,</a:t>
            </a:r>
          </a:p>
          <a:p>
            <a:r>
              <a:rPr lang="ru-RU" sz="2000" dirty="0" smtClean="0">
                <a:latin typeface="Monotype Corsiva" pitchFamily="66" charset="0"/>
              </a:rPr>
              <a:t>Мальчики и девочки</a:t>
            </a:r>
          </a:p>
          <a:p>
            <a:r>
              <a:rPr lang="ru-RU" sz="2000" dirty="0" smtClean="0">
                <a:latin typeface="Monotype Corsiva" pitchFamily="66" charset="0"/>
              </a:rPr>
              <a:t>Утром две минутки</a:t>
            </a:r>
          </a:p>
          <a:p>
            <a:r>
              <a:rPr lang="ru-RU" sz="2000" dirty="0" smtClean="0">
                <a:latin typeface="Monotype Corsiva" pitchFamily="66" charset="0"/>
              </a:rPr>
              <a:t>Чистят себе зубки.</a:t>
            </a:r>
          </a:p>
          <a:p>
            <a:r>
              <a:rPr lang="ru-RU" sz="2000" dirty="0" smtClean="0">
                <a:latin typeface="Monotype Corsiva" pitchFamily="66" charset="0"/>
              </a:rPr>
              <a:t>Маленькие котики</a:t>
            </a:r>
          </a:p>
          <a:p>
            <a:r>
              <a:rPr lang="ru-RU" sz="2000" dirty="0" smtClean="0">
                <a:latin typeface="Monotype Corsiva" pitchFamily="66" charset="0"/>
              </a:rPr>
              <a:t>Открывают ротики</a:t>
            </a:r>
          </a:p>
          <a:p>
            <a:r>
              <a:rPr lang="ru-RU" sz="2000" dirty="0" smtClean="0">
                <a:latin typeface="Monotype Corsiva" pitchFamily="66" charset="0"/>
              </a:rPr>
              <a:t>Зубки выстроились в ряд,</a:t>
            </a:r>
          </a:p>
          <a:p>
            <a:r>
              <a:rPr lang="ru-RU" sz="2000" dirty="0" smtClean="0">
                <a:latin typeface="Monotype Corsiva" pitchFamily="66" charset="0"/>
              </a:rPr>
              <a:t>Щетку с пастой ждут опять!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жим  дн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484784"/>
            <a:ext cx="2612250" cy="360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260648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Завтрак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Завтрак мне не помешает,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Мама чай всем наливает.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861048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Съели завтрак, попрощались,                                        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Быстро в школу собрались .                                      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Здравствуй школа! Здравствуй класс!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Ждёт учительница нас.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88640"/>
            <a:ext cx="2661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Дорога в школу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68760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Утром , по дороге в школу,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Свежим воздухом дышу,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Жду подружку  я у дома,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Вместе с ней теперь иду.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Мы немного поболтаем,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Посмеёмся ведь тогда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Нам дорога в школу длинной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Monotype Corsiva" pitchFamily="66" charset="0"/>
              </a:rPr>
              <a:t>Не наскучит никогда</a:t>
            </a:r>
            <a:endParaRPr lang="ru-RU" dirty="0"/>
          </a:p>
        </p:txBody>
      </p:sp>
      <p:pic>
        <p:nvPicPr>
          <p:cNvPr id="23554" name="Picture 2" descr="Картинка 1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564904"/>
            <a:ext cx="3779464" cy="251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2930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За звонком звенит звонок,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    Точно в срок идёт урок,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    Нужно очень много знать,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    Чтоб полезным  в </a:t>
            </a:r>
            <a:r>
              <a:rPr lang="ru-RU" sz="2400" b="1" dirty="0" err="1" smtClean="0">
                <a:latin typeface="Monotype Corsiva" pitchFamily="66" charset="0"/>
              </a:rPr>
              <a:t>жизне</a:t>
            </a:r>
            <a:r>
              <a:rPr lang="ru-RU" sz="2400" b="1" dirty="0" smtClean="0">
                <a:latin typeface="Monotype Corsiva" pitchFamily="66" charset="0"/>
              </a:rPr>
              <a:t> стать.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482" name="Picture 2" descr="Режим  дн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836712"/>
            <a:ext cx="3858856" cy="279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260648"/>
            <a:ext cx="1561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Уроки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484" name="Picture 4" descr="Картинка 15 из 81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2204864"/>
            <a:ext cx="36671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До свиданья, школьный дом!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    Завтра снова мы придём!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Рисунок 5" descr="622863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6271783" cy="32876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271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Professional</cp:lastModifiedBy>
  <cp:revision>15</cp:revision>
  <dcterms:modified xsi:type="dcterms:W3CDTF">2021-02-11T16:13:48Z</dcterms:modified>
</cp:coreProperties>
</file>