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2EB93-E39B-4F74-BE12-FDB27CF3D12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9FA6B-6236-4058-96B1-D7E600C05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1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9FA6B-6236-4058-96B1-D7E600C052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0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8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7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3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3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1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8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3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0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2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2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C5D297-FD8B-4953-84F2-540393AE302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24F6401-138B-4EA1-83FC-8DAF4F4CD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8374F-1BE0-4EB5-9F3C-83A2CB5F1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Использование </a:t>
            </a:r>
            <a:r>
              <a:rPr lang="en-US"/>
              <a:t>Zoom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9BFF0F-0752-4A69-B484-0EEEC8169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1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84ED4-6E80-4130-9B36-96E2ABCF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Также можно отключить и запретить транслировать видео одному из участников. Для этого выберите </a:t>
            </a:r>
            <a:r>
              <a:rPr lang="ru-RU" sz="2800" dirty="0" err="1"/>
              <a:t>участинка</a:t>
            </a:r>
            <a:r>
              <a:rPr lang="ru-RU" sz="2800" dirty="0"/>
              <a:t>, нажмите «Ещё» и далее «Остановить видео»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AA123-2C00-47D3-B681-101D8963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DCC2428-7A8D-47C3-B1A0-EAA79BBC3234}"/>
              </a:ext>
            </a:extLst>
          </p:cNvPr>
          <p:cNvSpPr/>
          <p:nvPr/>
        </p:nvSpPr>
        <p:spPr>
          <a:xfrm rot="18083931">
            <a:off x="9564596" y="4160817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21FA5D-FDC6-46E4-AD1D-2644AE76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1100" r="1186" b="16387"/>
          <a:stretch/>
        </p:blipFill>
        <p:spPr>
          <a:xfrm>
            <a:off x="3440784" y="1123837"/>
            <a:ext cx="8751216" cy="448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6F542E0-6427-4E51-8A35-D846F80C9F58}"/>
              </a:ext>
            </a:extLst>
          </p:cNvPr>
          <p:cNvSpPr/>
          <p:nvPr/>
        </p:nvSpPr>
        <p:spPr>
          <a:xfrm rot="18216084">
            <a:off x="9258676" y="2911385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D547F4-1C40-4F07-816F-0DEA3C737152}"/>
              </a:ext>
            </a:extLst>
          </p:cNvPr>
          <p:cNvSpPr/>
          <p:nvPr/>
        </p:nvSpPr>
        <p:spPr>
          <a:xfrm>
            <a:off x="5357926" y="1889760"/>
            <a:ext cx="2891993" cy="3717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6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84ED4-6E80-4130-9B36-96E2ABCF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Для демонстрации материала с экрана выберите «Демонстрация экрана» и выберите нужный режим.</a:t>
            </a:r>
            <a:br>
              <a:rPr lang="ru-RU" sz="2400" dirty="0"/>
            </a:br>
            <a:r>
              <a:rPr lang="ru-RU" sz="2400" dirty="0"/>
              <a:t>По окончании конференции нажмите «Завершить конференцию», далее – завершить для всех.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AA123-2C00-47D3-B681-101D8963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3717EE-5AC8-4D40-9DD8-FF3639DFD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1038" r="1084" b="15259"/>
          <a:stretch/>
        </p:blipFill>
        <p:spPr>
          <a:xfrm>
            <a:off x="3444106" y="1063385"/>
            <a:ext cx="8646293" cy="4490720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C36D0CA-B3A1-439D-88D7-5481A487D00C}"/>
              </a:ext>
            </a:extLst>
          </p:cNvPr>
          <p:cNvSpPr/>
          <p:nvPr/>
        </p:nvSpPr>
        <p:spPr>
          <a:xfrm rot="19883430">
            <a:off x="5113396" y="5794681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9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5560D-4628-431E-BDCE-140E995F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/>
              <a:t>Зайдите на сайт </a:t>
            </a:r>
            <a:r>
              <a:rPr lang="en-US" dirty="0"/>
              <a:t>zoom.us</a:t>
            </a:r>
            <a:r>
              <a:rPr lang="ru-RU" dirty="0"/>
              <a:t>, нажмите кнопку «Зарегистрируйтесь бесплатно» и завершите регистрацию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690F6-D4E6-481B-9CB7-38DB1C9F9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D5B36-71B9-40C2-9C4B-F40F0414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166" y="873252"/>
            <a:ext cx="8764834" cy="4930219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7B055FC-D11D-4213-879A-F498A6108A06}"/>
              </a:ext>
            </a:extLst>
          </p:cNvPr>
          <p:cNvSpPr/>
          <p:nvPr/>
        </p:nvSpPr>
        <p:spPr>
          <a:xfrm rot="18915585">
            <a:off x="8295587" y="2320636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DF4F0-46A4-450B-9886-6D1B61A3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ru-RU" dirty="0"/>
              <a:t>Нажмите «Войти в систему», введите адрес электронной почты и пароль, указанные при регистрации и нажмите кнопку «Войти в систему»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FA7EB-18CA-400C-B2B0-E7DCF78E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25055-5619-4E5C-B1D1-3B6F34DD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357" y="960497"/>
            <a:ext cx="8760643" cy="4927862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F5E0868-651A-444D-867A-EEBA1A7B1991}"/>
              </a:ext>
            </a:extLst>
          </p:cNvPr>
          <p:cNvSpPr/>
          <p:nvPr/>
        </p:nvSpPr>
        <p:spPr>
          <a:xfrm rot="16200000">
            <a:off x="8521831" y="2735415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9379C2C-4736-461F-B5AD-127FB71E8521}"/>
              </a:ext>
            </a:extLst>
          </p:cNvPr>
          <p:cNvSpPr/>
          <p:nvPr/>
        </p:nvSpPr>
        <p:spPr>
          <a:xfrm rot="19159750">
            <a:off x="4601834" y="4282981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9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055-2619-40E8-8195-C1B6D2B5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3. Выберите пункт «Конференции», раздел «Зал персональной конференции». На данной странице указаны данные, необходимые для подключения к конференции – идентификатор, пароль, ссылка для скачивания приложения и перехода в конференцию. Эти данные необходимо передать учащимся. Для удобства можно нажать «Копировать приглашение» отправить скопированные 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BA4C8-AAE6-451F-AA58-4CD650E7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0E399A-F1F8-4C15-B897-0EF10A70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25" y="964032"/>
            <a:ext cx="8748075" cy="4920792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650BBA7F-2E92-4F1A-877F-3FAEA6773B9D}"/>
              </a:ext>
            </a:extLst>
          </p:cNvPr>
          <p:cNvSpPr/>
          <p:nvPr/>
        </p:nvSpPr>
        <p:spPr>
          <a:xfrm rot="13203454">
            <a:off x="9897039" y="2831252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2566152-780B-4722-8ED4-6BACE04EF880}"/>
              </a:ext>
            </a:extLst>
          </p:cNvPr>
          <p:cNvSpPr/>
          <p:nvPr/>
        </p:nvSpPr>
        <p:spPr>
          <a:xfrm rot="15320577">
            <a:off x="3715713" y="3637075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847BDF4-2528-4E63-81CD-A826D7B80FB5}"/>
              </a:ext>
            </a:extLst>
          </p:cNvPr>
          <p:cNvSpPr/>
          <p:nvPr/>
        </p:nvSpPr>
        <p:spPr>
          <a:xfrm>
            <a:off x="7619251" y="4038439"/>
            <a:ext cx="934077" cy="2922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84CDD6B-4C75-422A-AE2A-E110F7498178}"/>
              </a:ext>
            </a:extLst>
          </p:cNvPr>
          <p:cNvSpPr/>
          <p:nvPr/>
        </p:nvSpPr>
        <p:spPr>
          <a:xfrm>
            <a:off x="6397599" y="4430596"/>
            <a:ext cx="3625563" cy="2922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F3DBD6C-FF0F-4E8E-B140-99853171ABC7}"/>
              </a:ext>
            </a:extLst>
          </p:cNvPr>
          <p:cNvSpPr/>
          <p:nvPr/>
        </p:nvSpPr>
        <p:spPr>
          <a:xfrm>
            <a:off x="6397599" y="3544053"/>
            <a:ext cx="934077" cy="2922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EBC7C2B-150F-4FD9-9C4C-21772C4C7482}"/>
              </a:ext>
            </a:extLst>
          </p:cNvPr>
          <p:cNvSpPr/>
          <p:nvPr/>
        </p:nvSpPr>
        <p:spPr>
          <a:xfrm>
            <a:off x="10266686" y="4430595"/>
            <a:ext cx="1812781" cy="2922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2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95E5E-9702-48B2-8573-7686E18D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Нажмите «Войти в конференцию», введите идентификатор конференции н нажмите «Войти».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3B4F0-F78A-4650-B886-2912EAD31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A1F5B5-4545-4E30-8C62-AF94E313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166" y="959318"/>
            <a:ext cx="8764834" cy="4930219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6709D61-F824-41F3-803D-9DD6EC19DE4D}"/>
              </a:ext>
            </a:extLst>
          </p:cNvPr>
          <p:cNvSpPr/>
          <p:nvPr/>
        </p:nvSpPr>
        <p:spPr>
          <a:xfrm rot="15320577">
            <a:off x="9164406" y="2703824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A625BB4-4707-4DCC-B030-6BDC1B020631}"/>
              </a:ext>
            </a:extLst>
          </p:cNvPr>
          <p:cNvSpPr/>
          <p:nvPr/>
        </p:nvSpPr>
        <p:spPr>
          <a:xfrm rot="20098301">
            <a:off x="4592406" y="3803036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5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EC330-1196-41A3-94BD-B245573B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5. Начнется автоматическая загрузка приложения </a:t>
            </a:r>
            <a:r>
              <a:rPr lang="en-US" sz="2800" dirty="0"/>
              <a:t>zoom</a:t>
            </a:r>
            <a:r>
              <a:rPr lang="ru-RU" sz="2800" dirty="0"/>
              <a:t>. Если загрузка не началась автоматически нажмите «загрузите и запустите </a:t>
            </a:r>
            <a:r>
              <a:rPr lang="en-US" sz="2800" dirty="0"/>
              <a:t>Zoom</a:t>
            </a:r>
            <a:r>
              <a:rPr lang="ru-RU" sz="2800" dirty="0"/>
              <a:t>»</a:t>
            </a:r>
            <a:r>
              <a:rPr lang="en-US" sz="2800" dirty="0"/>
              <a:t>. </a:t>
            </a:r>
            <a:r>
              <a:rPr lang="ru-RU" sz="2800" dirty="0"/>
              <a:t>После загрузки </a:t>
            </a:r>
            <a:r>
              <a:rPr lang="ru-RU" sz="2800" dirty="0" err="1"/>
              <a:t>запистите</a:t>
            </a:r>
            <a:r>
              <a:rPr lang="ru-RU" sz="2800" dirty="0"/>
              <a:t> скачанный файл.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2D2A9-7363-4245-AF93-36EB30BE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837EB9-DD4E-41CC-8F64-3D068FA8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25" y="873252"/>
            <a:ext cx="8748075" cy="4920792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32DD0F7B-4412-44F7-A0ED-50EEAFFDB562}"/>
              </a:ext>
            </a:extLst>
          </p:cNvPr>
          <p:cNvSpPr/>
          <p:nvPr/>
        </p:nvSpPr>
        <p:spPr>
          <a:xfrm rot="12938170">
            <a:off x="8240580" y="4732277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5010CBE-CEC6-47DE-80EA-3D5CE693BC7E}"/>
              </a:ext>
            </a:extLst>
          </p:cNvPr>
          <p:cNvSpPr/>
          <p:nvPr/>
        </p:nvSpPr>
        <p:spPr>
          <a:xfrm rot="6764981">
            <a:off x="3508323" y="4127269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9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66291-E143-4DBD-934C-0F0A9822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6. После установки приложение автоматически запустится. Необходимо нажать «Войти с использованием звука компьютера». После этого трансляция началась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8D13C-D9A5-4251-B722-723EC2CB8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FC5073-2A0A-4D46-9660-C84BAD9C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25" y="964032"/>
            <a:ext cx="8748075" cy="4920792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A8D86CD6-8DA7-401F-8F66-BE44897EB0C5}"/>
              </a:ext>
            </a:extLst>
          </p:cNvPr>
          <p:cNvSpPr/>
          <p:nvPr/>
        </p:nvSpPr>
        <p:spPr>
          <a:xfrm rot="12938170">
            <a:off x="8609878" y="3544500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4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96485-EEF1-4F19-91B7-BD384217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Чтобы другие участники не могли демонстрировать контент с экрана выберите «Безопасность» и уберите галочку с пункта «Демонстрация экрана»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DF048-DF06-4B4B-857A-FCBB0ACBC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89983-7464-44B9-BE43-C7E1E550D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1100" r="1186" b="15326"/>
          <a:stretch/>
        </p:blipFill>
        <p:spPr>
          <a:xfrm>
            <a:off x="3421818" y="1171884"/>
            <a:ext cx="8770182" cy="4553136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6A1280D-CBB3-4593-8FF5-F8ABE742C672}"/>
              </a:ext>
            </a:extLst>
          </p:cNvPr>
          <p:cNvSpPr/>
          <p:nvPr/>
        </p:nvSpPr>
        <p:spPr>
          <a:xfrm rot="12938170">
            <a:off x="5572795" y="6093312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6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84ED4-6E80-4130-9B36-96E2ABCF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 отключения микрофонов участников нажмите «Выкл. весь звук». В открывшемся окне выберете смогут ли участники самостоятельно включать свои микрофоны и нажмите «Да»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AA123-2C00-47D3-B681-101D8963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240987-CE1B-4AEA-B7FA-8510B441B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9" t="1098" r="865" b="15327"/>
          <a:stretch/>
        </p:blipFill>
        <p:spPr>
          <a:xfrm>
            <a:off x="3428281" y="1190727"/>
            <a:ext cx="8763719" cy="4534293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DCC2428-7A8D-47C3-B1A0-EAA79BBC3234}"/>
              </a:ext>
            </a:extLst>
          </p:cNvPr>
          <p:cNvSpPr/>
          <p:nvPr/>
        </p:nvSpPr>
        <p:spPr>
          <a:xfrm rot="18083931">
            <a:off x="9564596" y="4160817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6F542E0-6427-4E51-8A35-D846F80C9F58}"/>
              </a:ext>
            </a:extLst>
          </p:cNvPr>
          <p:cNvSpPr/>
          <p:nvPr/>
        </p:nvSpPr>
        <p:spPr>
          <a:xfrm rot="18216084">
            <a:off x="4498139" y="4642484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5BAD833-4D2E-451E-BC06-F594272FBE80}"/>
              </a:ext>
            </a:extLst>
          </p:cNvPr>
          <p:cNvSpPr/>
          <p:nvPr/>
        </p:nvSpPr>
        <p:spPr>
          <a:xfrm rot="17985071">
            <a:off x="6029186" y="4952668"/>
            <a:ext cx="2168165" cy="3984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5703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48</TotalTime>
  <Words>271</Words>
  <Application>Microsoft Office PowerPoint</Application>
  <PresentationFormat>Широкоэкранный</PresentationFormat>
  <Paragraphs>12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 2</vt:lpstr>
      <vt:lpstr>Рамка</vt:lpstr>
      <vt:lpstr>Использование Zoom</vt:lpstr>
      <vt:lpstr>1. Зайдите на сайт zoom.us, нажмите кнопку «Зарегистрируйтесь бесплатно» и завершите регистрацию</vt:lpstr>
      <vt:lpstr>2. Нажмите «Войти в систему», введите адрес электронной почты и пароль, указанные при регистрации и нажмите кнопку «Войти в систему»</vt:lpstr>
      <vt:lpstr>3. Выберите пункт «Конференции», раздел «Зал персональной конференции». На данной странице указаны данные, необходимые для подключения к конференции – идентификатор, пароль, ссылка для скачивания приложения и перехода в конференцию. Эти данные необходимо передать учащимся. Для удобства можно нажать «Копировать приглашение» отправить скопированные данные</vt:lpstr>
      <vt:lpstr>4. Нажмите «Войти в конференцию», введите идентификатор конференции н нажмите «Войти».</vt:lpstr>
      <vt:lpstr>5. Начнется автоматическая загрузка приложения zoom. Если загрузка не началась автоматически нажмите «загрузите и запустите Zoom». После загрузки запистите скачанный файл.</vt:lpstr>
      <vt:lpstr>6. После установки приложение автоматически запустится. Необходимо нажать «Войти с использованием звука компьютера». После этого трансляция началась</vt:lpstr>
      <vt:lpstr>Чтобы другие участники не могли демонстрировать контент с экрана выберите «Безопасность» и уберите галочку с пункта «Демонстрация экрана»</vt:lpstr>
      <vt:lpstr>Для отключения микрофонов участников нажмите «Выкл. весь звук». В открывшемся окне выберете смогут ли участники самостоятельно включать свои микрофоны и нажмите «Да»</vt:lpstr>
      <vt:lpstr>Также можно отключить и запретить транслировать видео одному из участников. Для этого выберите участинка, нажмите «Ещё» и далее «Остановить видео»</vt:lpstr>
      <vt:lpstr>Для демонстрации материала с экрана выберите «Демонстрация экрана» и выберите нужный режим. По окончании конференции нажмите «Завершить конференцию», далее – завершить для всех.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</dc:creator>
  <cp:lastModifiedBy>My</cp:lastModifiedBy>
  <cp:revision>6</cp:revision>
  <dcterms:created xsi:type="dcterms:W3CDTF">2020-04-13T18:08:10Z</dcterms:created>
  <dcterms:modified xsi:type="dcterms:W3CDTF">2020-04-13T18:56:59Z</dcterms:modified>
</cp:coreProperties>
</file>